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3" r:id="rId7"/>
    <p:sldId id="259" r:id="rId8"/>
    <p:sldId id="268" r:id="rId9"/>
    <p:sldId id="260" r:id="rId10"/>
    <p:sldId id="282" r:id="rId11"/>
    <p:sldId id="267" r:id="rId12"/>
    <p:sldId id="266" r:id="rId13"/>
    <p:sldId id="283" r:id="rId14"/>
    <p:sldId id="265" r:id="rId15"/>
    <p:sldId id="272" r:id="rId16"/>
    <p:sldId id="271" r:id="rId17"/>
    <p:sldId id="270" r:id="rId18"/>
    <p:sldId id="269" r:id="rId19"/>
    <p:sldId id="273" r:id="rId20"/>
    <p:sldId id="276" r:id="rId21"/>
    <p:sldId id="277" r:id="rId22"/>
    <p:sldId id="278" r:id="rId23"/>
    <p:sldId id="274" r:id="rId24"/>
    <p:sldId id="275" r:id="rId25"/>
    <p:sldId id="279" r:id="rId26"/>
    <p:sldId id="280" r:id="rId27"/>
    <p:sldId id="284" r:id="rId28"/>
    <p:sldId id="285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n cheng" userId="003c0f355f80fd5c" providerId="LiveId" clId="{B804ADDA-88A0-4243-9EF8-F9A74F8408C3}"/>
    <pc:docChg chg="undo custSel addSld delSld modSld">
      <pc:chgData name="wen cheng" userId="003c0f355f80fd5c" providerId="LiveId" clId="{B804ADDA-88A0-4243-9EF8-F9A74F8408C3}" dt="2019-10-24T08:44:57.187" v="1941" actId="1076"/>
      <pc:docMkLst>
        <pc:docMk/>
      </pc:docMkLst>
      <pc:sldChg chg="addSp delSp modSp setBg">
        <pc:chgData name="wen cheng" userId="003c0f355f80fd5c" providerId="LiveId" clId="{B804ADDA-88A0-4243-9EF8-F9A74F8408C3}" dt="2019-10-24T08:12:36.538" v="1866" actId="478"/>
        <pc:sldMkLst>
          <pc:docMk/>
          <pc:sldMk cId="592640131" sldId="256"/>
        </pc:sldMkLst>
        <pc:spChg chg="add mod">
          <ac:chgData name="wen cheng" userId="003c0f355f80fd5c" providerId="LiveId" clId="{B804ADDA-88A0-4243-9EF8-F9A74F8408C3}" dt="2019-10-24T01:56:00.692" v="123" actId="113"/>
          <ac:spMkLst>
            <pc:docMk/>
            <pc:sldMk cId="592640131" sldId="256"/>
            <ac:spMk id="4" creationId="{26AC3D4B-86C3-4A56-A5E3-EB198D41FA7A}"/>
          </ac:spMkLst>
        </pc:spChg>
        <pc:spChg chg="add mod">
          <ac:chgData name="wen cheng" userId="003c0f355f80fd5c" providerId="LiveId" clId="{B804ADDA-88A0-4243-9EF8-F9A74F8408C3}" dt="2019-10-24T01:55:56.799" v="122" actId="113"/>
          <ac:spMkLst>
            <pc:docMk/>
            <pc:sldMk cId="592640131" sldId="256"/>
            <ac:spMk id="5" creationId="{FC0F8BB7-8F1F-4464-91EE-5BECFA0E8DCD}"/>
          </ac:spMkLst>
        </pc:spChg>
        <pc:picChg chg="add del mod">
          <ac:chgData name="wen cheng" userId="003c0f355f80fd5c" providerId="LiveId" clId="{B804ADDA-88A0-4243-9EF8-F9A74F8408C3}" dt="2019-10-24T08:12:36.538" v="1866" actId="478"/>
          <ac:picMkLst>
            <pc:docMk/>
            <pc:sldMk cId="592640131" sldId="256"/>
            <ac:picMk id="7" creationId="{126FAA0D-8608-4CA4-85BE-065B4E1E5622}"/>
          </ac:picMkLst>
        </pc:picChg>
      </pc:sldChg>
      <pc:sldChg chg="add del">
        <pc:chgData name="wen cheng" userId="003c0f355f80fd5c" providerId="LiveId" clId="{B804ADDA-88A0-4243-9EF8-F9A74F8408C3}" dt="2019-10-24T01:53:43.168" v="14"/>
        <pc:sldMkLst>
          <pc:docMk/>
          <pc:sldMk cId="1427495564" sldId="257"/>
        </pc:sldMkLst>
      </pc:sldChg>
      <pc:sldChg chg="add del setBg">
        <pc:chgData name="wen cheng" userId="003c0f355f80fd5c" providerId="LiveId" clId="{B804ADDA-88A0-4243-9EF8-F9A74F8408C3}" dt="2019-10-24T01:53:33.722" v="12"/>
        <pc:sldMkLst>
          <pc:docMk/>
          <pc:sldMk cId="3811431941" sldId="257"/>
        </pc:sldMkLst>
      </pc:sldChg>
      <pc:sldChg chg="addSp modSp add">
        <pc:chgData name="wen cheng" userId="003c0f355f80fd5c" providerId="LiveId" clId="{B804ADDA-88A0-4243-9EF8-F9A74F8408C3}" dt="2019-10-24T02:01:31.388" v="321" actId="6559"/>
        <pc:sldMkLst>
          <pc:docMk/>
          <pc:sldMk cId="4122992187" sldId="257"/>
        </pc:sldMkLst>
        <pc:spChg chg="add mod">
          <ac:chgData name="wen cheng" userId="003c0f355f80fd5c" providerId="LiveId" clId="{B804ADDA-88A0-4243-9EF8-F9A74F8408C3}" dt="2019-10-24T02:01:31.388" v="321" actId="6559"/>
          <ac:spMkLst>
            <pc:docMk/>
            <pc:sldMk cId="4122992187" sldId="257"/>
            <ac:spMk id="2" creationId="{26F53810-ED5B-4558-ABB5-FB57672B3B20}"/>
          </ac:spMkLst>
        </pc:spChg>
        <pc:spChg chg="add mod">
          <ac:chgData name="wen cheng" userId="003c0f355f80fd5c" providerId="LiveId" clId="{B804ADDA-88A0-4243-9EF8-F9A74F8408C3}" dt="2019-10-24T02:01:24.341" v="318" actId="6559"/>
          <ac:spMkLst>
            <pc:docMk/>
            <pc:sldMk cId="4122992187" sldId="257"/>
            <ac:spMk id="3" creationId="{DB713CF9-A660-437A-8898-88D33EE25CFA}"/>
          </ac:spMkLst>
        </pc:spChg>
      </pc:sldChg>
      <pc:sldChg chg="add del setBg">
        <pc:chgData name="wen cheng" userId="003c0f355f80fd5c" providerId="LiveId" clId="{B804ADDA-88A0-4243-9EF8-F9A74F8408C3}" dt="2019-10-24T01:53:33.328" v="11"/>
        <pc:sldMkLst>
          <pc:docMk/>
          <pc:sldMk cId="1525955086" sldId="258"/>
        </pc:sldMkLst>
      </pc:sldChg>
      <pc:sldChg chg="addSp delSp modSp add">
        <pc:chgData name="wen cheng" userId="003c0f355f80fd5c" providerId="LiveId" clId="{B804ADDA-88A0-4243-9EF8-F9A74F8408C3}" dt="2019-10-24T02:08:23.107" v="368"/>
        <pc:sldMkLst>
          <pc:docMk/>
          <pc:sldMk cId="1910452483" sldId="258"/>
        </pc:sldMkLst>
        <pc:spChg chg="add mod">
          <ac:chgData name="wen cheng" userId="003c0f355f80fd5c" providerId="LiveId" clId="{B804ADDA-88A0-4243-9EF8-F9A74F8408C3}" dt="2019-10-24T02:03:00.411" v="347" actId="1076"/>
          <ac:spMkLst>
            <pc:docMk/>
            <pc:sldMk cId="1910452483" sldId="258"/>
            <ac:spMk id="2" creationId="{4C61FB21-E309-446F-BA81-5BF7615223B2}"/>
          </ac:spMkLst>
        </pc:spChg>
        <pc:spChg chg="add del mod">
          <ac:chgData name="wen cheng" userId="003c0f355f80fd5c" providerId="LiveId" clId="{B804ADDA-88A0-4243-9EF8-F9A74F8408C3}" dt="2019-10-24T02:08:23.107" v="368"/>
          <ac:spMkLst>
            <pc:docMk/>
            <pc:sldMk cId="1910452483" sldId="258"/>
            <ac:spMk id="3" creationId="{F9AA4A1F-D879-4641-AAC0-FDB62ABFA5BF}"/>
          </ac:spMkLst>
        </pc:spChg>
      </pc:sldChg>
      <pc:sldChg chg="addSp delSp modSp add">
        <pc:chgData name="wen cheng" userId="003c0f355f80fd5c" providerId="LiveId" clId="{B804ADDA-88A0-4243-9EF8-F9A74F8408C3}" dt="2019-10-24T02:39:32.176" v="682" actId="14100"/>
        <pc:sldMkLst>
          <pc:docMk/>
          <pc:sldMk cId="3377968249" sldId="259"/>
        </pc:sldMkLst>
        <pc:spChg chg="add mod">
          <ac:chgData name="wen cheng" userId="003c0f355f80fd5c" providerId="LiveId" clId="{B804ADDA-88A0-4243-9EF8-F9A74F8408C3}" dt="2019-10-24T02:39:08.846" v="678" actId="1076"/>
          <ac:spMkLst>
            <pc:docMk/>
            <pc:sldMk cId="3377968249" sldId="259"/>
            <ac:spMk id="5" creationId="{50FEA750-1791-4455-9305-5BCA99801552}"/>
          </ac:spMkLst>
        </pc:spChg>
        <pc:spChg chg="add mod">
          <ac:chgData name="wen cheng" userId="003c0f355f80fd5c" providerId="LiveId" clId="{B804ADDA-88A0-4243-9EF8-F9A74F8408C3}" dt="2019-10-24T02:39:21.902" v="680" actId="14100"/>
          <ac:spMkLst>
            <pc:docMk/>
            <pc:sldMk cId="3377968249" sldId="259"/>
            <ac:spMk id="6" creationId="{68266552-E622-41A3-AEE7-E3A112A6281A}"/>
          </ac:spMkLst>
        </pc:spChg>
        <pc:picChg chg="add del mod">
          <ac:chgData name="wen cheng" userId="003c0f355f80fd5c" providerId="LiveId" clId="{B804ADDA-88A0-4243-9EF8-F9A74F8408C3}" dt="2019-10-24T02:29:51.602" v="552"/>
          <ac:picMkLst>
            <pc:docMk/>
            <pc:sldMk cId="3377968249" sldId="259"/>
            <ac:picMk id="3" creationId="{F9D98041-2058-42F2-9F67-0F2C0374A1C5}"/>
          </ac:picMkLst>
        </pc:picChg>
        <pc:picChg chg="add mod">
          <ac:chgData name="wen cheng" userId="003c0f355f80fd5c" providerId="LiveId" clId="{B804ADDA-88A0-4243-9EF8-F9A74F8408C3}" dt="2019-10-24T02:39:32.176" v="682" actId="14100"/>
          <ac:picMkLst>
            <pc:docMk/>
            <pc:sldMk cId="3377968249" sldId="259"/>
            <ac:picMk id="4" creationId="{3FCF53FD-5ECB-44F0-9685-C46A950DEE2C}"/>
          </ac:picMkLst>
        </pc:picChg>
      </pc:sldChg>
      <pc:sldChg chg="add del setBg">
        <pc:chgData name="wen cheng" userId="003c0f355f80fd5c" providerId="LiveId" clId="{B804ADDA-88A0-4243-9EF8-F9A74F8408C3}" dt="2019-10-24T01:53:52.116" v="22"/>
        <pc:sldMkLst>
          <pc:docMk/>
          <pc:sldMk cId="3456616833" sldId="259"/>
        </pc:sldMkLst>
      </pc:sldChg>
      <pc:sldChg chg="add del setBg">
        <pc:chgData name="wen cheng" userId="003c0f355f80fd5c" providerId="LiveId" clId="{B804ADDA-88A0-4243-9EF8-F9A74F8408C3}" dt="2019-10-24T01:53:32.963" v="10"/>
        <pc:sldMkLst>
          <pc:docMk/>
          <pc:sldMk cId="3937901503" sldId="259"/>
        </pc:sldMkLst>
      </pc:sldChg>
      <pc:sldChg chg="add del setBg">
        <pc:chgData name="wen cheng" userId="003c0f355f80fd5c" providerId="LiveId" clId="{B804ADDA-88A0-4243-9EF8-F9A74F8408C3}" dt="2019-10-24T01:53:32.782" v="9"/>
        <pc:sldMkLst>
          <pc:docMk/>
          <pc:sldMk cId="1601490845" sldId="260"/>
        </pc:sldMkLst>
      </pc:sldChg>
      <pc:sldChg chg="add del setBg">
        <pc:chgData name="wen cheng" userId="003c0f355f80fd5c" providerId="LiveId" clId="{B804ADDA-88A0-4243-9EF8-F9A74F8408C3}" dt="2019-10-24T01:53:51.676" v="21"/>
        <pc:sldMkLst>
          <pc:docMk/>
          <pc:sldMk cId="2160054655" sldId="260"/>
        </pc:sldMkLst>
      </pc:sldChg>
      <pc:sldChg chg="addSp modSp add">
        <pc:chgData name="wen cheng" userId="003c0f355f80fd5c" providerId="LiveId" clId="{B804ADDA-88A0-4243-9EF8-F9A74F8408C3}" dt="2019-10-24T02:40:58.262" v="707"/>
        <pc:sldMkLst>
          <pc:docMk/>
          <pc:sldMk cId="3453653527" sldId="260"/>
        </pc:sldMkLst>
        <pc:spChg chg="add mod">
          <ac:chgData name="wen cheng" userId="003c0f355f80fd5c" providerId="LiveId" clId="{B804ADDA-88A0-4243-9EF8-F9A74F8408C3}" dt="2019-10-24T02:40:58.262" v="707"/>
          <ac:spMkLst>
            <pc:docMk/>
            <pc:sldMk cId="3453653527" sldId="260"/>
            <ac:spMk id="2" creationId="{2206B387-5CA3-4633-A08F-5BD785F7C3F9}"/>
          </ac:spMkLst>
        </pc:spChg>
        <pc:picChg chg="add mod">
          <ac:chgData name="wen cheng" userId="003c0f355f80fd5c" providerId="LiveId" clId="{B804ADDA-88A0-4243-9EF8-F9A74F8408C3}" dt="2019-10-24T02:40:37.804" v="700" actId="1076"/>
          <ac:picMkLst>
            <pc:docMk/>
            <pc:sldMk cId="3453653527" sldId="260"/>
            <ac:picMk id="4" creationId="{96BE4FFC-AC2B-4CBB-8672-F0B00C75EE2A}"/>
          </ac:picMkLst>
        </pc:picChg>
        <pc:picChg chg="add mod">
          <ac:chgData name="wen cheng" userId="003c0f355f80fd5c" providerId="LiveId" clId="{B804ADDA-88A0-4243-9EF8-F9A74F8408C3}" dt="2019-10-24T02:40:53.297" v="702" actId="1076"/>
          <ac:picMkLst>
            <pc:docMk/>
            <pc:sldMk cId="3453653527" sldId="260"/>
            <ac:picMk id="6" creationId="{298C5724-13FE-4918-9C81-65AEBBBE350C}"/>
          </ac:picMkLst>
        </pc:picChg>
      </pc:sldChg>
      <pc:sldChg chg="add del setBg">
        <pc:chgData name="wen cheng" userId="003c0f355f80fd5c" providerId="LiveId" clId="{B804ADDA-88A0-4243-9EF8-F9A74F8408C3}" dt="2019-10-24T01:53:32.578" v="8"/>
        <pc:sldMkLst>
          <pc:docMk/>
          <pc:sldMk cId="1015792495" sldId="261"/>
        </pc:sldMkLst>
      </pc:sldChg>
      <pc:sldChg chg="addSp modSp add">
        <pc:chgData name="wen cheng" userId="003c0f355f80fd5c" providerId="LiveId" clId="{B804ADDA-88A0-4243-9EF8-F9A74F8408C3}" dt="2019-10-24T08:24:23.353" v="1939" actId="113"/>
        <pc:sldMkLst>
          <pc:docMk/>
          <pc:sldMk cId="1373835691" sldId="261"/>
        </pc:sldMkLst>
        <pc:spChg chg="mod">
          <ac:chgData name="wen cheng" userId="003c0f355f80fd5c" providerId="LiveId" clId="{B804ADDA-88A0-4243-9EF8-F9A74F8408C3}" dt="2019-10-24T02:17:02.654" v="515"/>
          <ac:spMkLst>
            <pc:docMk/>
            <pc:sldMk cId="1373835691" sldId="261"/>
            <ac:spMk id="2" creationId="{4C61FB21-E309-446F-BA81-5BF7615223B2}"/>
          </ac:spMkLst>
        </pc:spChg>
        <pc:spChg chg="add mod">
          <ac:chgData name="wen cheng" userId="003c0f355f80fd5c" providerId="LiveId" clId="{B804ADDA-88A0-4243-9EF8-F9A74F8408C3}" dt="2019-10-24T08:23:52.116" v="1937" actId="1076"/>
          <ac:spMkLst>
            <pc:docMk/>
            <pc:sldMk cId="1373835691" sldId="261"/>
            <ac:spMk id="3" creationId="{B17DABC4-40AD-4BB1-AF06-634C7B794BA0}"/>
          </ac:spMkLst>
        </pc:spChg>
        <pc:spChg chg="add mod">
          <ac:chgData name="wen cheng" userId="003c0f355f80fd5c" providerId="LiveId" clId="{B804ADDA-88A0-4243-9EF8-F9A74F8408C3}" dt="2019-10-24T08:24:23.353" v="1939" actId="113"/>
          <ac:spMkLst>
            <pc:docMk/>
            <pc:sldMk cId="1373835691" sldId="261"/>
            <ac:spMk id="4" creationId="{519656EA-8BCB-4232-8CA6-213F94577770}"/>
          </ac:spMkLst>
        </pc:spChg>
      </pc:sldChg>
      <pc:sldChg chg="add del setBg">
        <pc:chgData name="wen cheng" userId="003c0f355f80fd5c" providerId="LiveId" clId="{B804ADDA-88A0-4243-9EF8-F9A74F8408C3}" dt="2019-10-24T02:02:43.367" v="341"/>
        <pc:sldMkLst>
          <pc:docMk/>
          <pc:sldMk cId="2701101339" sldId="261"/>
        </pc:sldMkLst>
      </pc:sldChg>
      <pc:sldChg chg="add del setBg">
        <pc:chgData name="wen cheng" userId="003c0f355f80fd5c" providerId="LiveId" clId="{B804ADDA-88A0-4243-9EF8-F9A74F8408C3}" dt="2019-10-24T01:53:51.429" v="20"/>
        <pc:sldMkLst>
          <pc:docMk/>
          <pc:sldMk cId="3778247117" sldId="261"/>
        </pc:sldMkLst>
      </pc:sldChg>
      <pc:sldChg chg="add del setBg">
        <pc:chgData name="wen cheng" userId="003c0f355f80fd5c" providerId="LiveId" clId="{B804ADDA-88A0-4243-9EF8-F9A74F8408C3}" dt="2019-10-24T01:53:32.309" v="7"/>
        <pc:sldMkLst>
          <pc:docMk/>
          <pc:sldMk cId="1800150432" sldId="262"/>
        </pc:sldMkLst>
      </pc:sldChg>
      <pc:sldChg chg="addSp delSp modSp add">
        <pc:chgData name="wen cheng" userId="003c0f355f80fd5c" providerId="LiveId" clId="{B804ADDA-88A0-4243-9EF8-F9A74F8408C3}" dt="2019-10-24T02:13:37.814" v="482" actId="1038"/>
        <pc:sldMkLst>
          <pc:docMk/>
          <pc:sldMk cId="3765985374" sldId="262"/>
        </pc:sldMkLst>
        <pc:spChg chg="del">
          <ac:chgData name="wen cheng" userId="003c0f355f80fd5c" providerId="LiveId" clId="{B804ADDA-88A0-4243-9EF8-F9A74F8408C3}" dt="2019-10-24T02:06:00.914" v="352" actId="478"/>
          <ac:spMkLst>
            <pc:docMk/>
            <pc:sldMk cId="3765985374" sldId="262"/>
            <ac:spMk id="2" creationId="{4C61FB21-E309-446F-BA81-5BF7615223B2}"/>
          </ac:spMkLst>
        </pc:spChg>
        <pc:spChg chg="add del mod">
          <ac:chgData name="wen cheng" userId="003c0f355f80fd5c" providerId="LiveId" clId="{B804ADDA-88A0-4243-9EF8-F9A74F8408C3}" dt="2019-10-24T02:09:02.479" v="412" actId="767"/>
          <ac:spMkLst>
            <pc:docMk/>
            <pc:sldMk cId="3765985374" sldId="262"/>
            <ac:spMk id="3" creationId="{13C76E4C-6912-4E4E-9AA6-E67B2AB8D35A}"/>
          </ac:spMkLst>
        </pc:spChg>
        <pc:spChg chg="add mod">
          <ac:chgData name="wen cheng" userId="003c0f355f80fd5c" providerId="LiveId" clId="{B804ADDA-88A0-4243-9EF8-F9A74F8408C3}" dt="2019-10-24T02:08:44.979" v="410" actId="1076"/>
          <ac:spMkLst>
            <pc:docMk/>
            <pc:sldMk cId="3765985374" sldId="262"/>
            <ac:spMk id="4" creationId="{C940F3FC-4429-4EFD-B40D-F4B3748D479C}"/>
          </ac:spMkLst>
        </pc:spChg>
        <pc:spChg chg="add mod">
          <ac:chgData name="wen cheng" userId="003c0f355f80fd5c" providerId="LiveId" clId="{B804ADDA-88A0-4243-9EF8-F9A74F8408C3}" dt="2019-10-24T02:09:36.186" v="446" actId="1076"/>
          <ac:spMkLst>
            <pc:docMk/>
            <pc:sldMk cId="3765985374" sldId="262"/>
            <ac:spMk id="6" creationId="{A91352BB-5641-43AB-8EC0-C0582C1378C0}"/>
          </ac:spMkLst>
        </pc:spChg>
        <pc:picChg chg="add mod">
          <ac:chgData name="wen cheng" userId="003c0f355f80fd5c" providerId="LiveId" clId="{B804ADDA-88A0-4243-9EF8-F9A74F8408C3}" dt="2019-10-24T02:13:37.814" v="482" actId="1038"/>
          <ac:picMkLst>
            <pc:docMk/>
            <pc:sldMk cId="3765985374" sldId="262"/>
            <ac:picMk id="5" creationId="{8B2EC406-A70B-487E-AD29-9AA4F2DFE257}"/>
          </ac:picMkLst>
        </pc:picChg>
        <pc:picChg chg="add mod">
          <ac:chgData name="wen cheng" userId="003c0f355f80fd5c" providerId="LiveId" clId="{B804ADDA-88A0-4243-9EF8-F9A74F8408C3}" dt="2019-10-24T02:06:33.833" v="365" actId="1076"/>
          <ac:picMkLst>
            <pc:docMk/>
            <pc:sldMk cId="3765985374" sldId="262"/>
            <ac:picMk id="1026" creationId="{FDA93B31-E0D1-4D9E-B1A0-97646ED8854E}"/>
          </ac:picMkLst>
        </pc:picChg>
        <pc:picChg chg="add del mod">
          <ac:chgData name="wen cheng" userId="003c0f355f80fd5c" providerId="LiveId" clId="{B804ADDA-88A0-4243-9EF8-F9A74F8408C3}" dt="2019-10-24T02:12:56.098" v="458" actId="478"/>
          <ac:picMkLst>
            <pc:docMk/>
            <pc:sldMk cId="3765985374" sldId="262"/>
            <ac:picMk id="1028" creationId="{4DF7C5FF-41CA-4412-A1F6-F32BDC580F98}"/>
          </ac:picMkLst>
        </pc:picChg>
      </pc:sldChg>
      <pc:sldChg chg="addSp modSp add">
        <pc:chgData name="wen cheng" userId="003c0f355f80fd5c" providerId="LiveId" clId="{B804ADDA-88A0-4243-9EF8-F9A74F8408C3}" dt="2019-10-24T02:18:28.343" v="536" actId="207"/>
        <pc:sldMkLst>
          <pc:docMk/>
          <pc:sldMk cId="3863012869" sldId="263"/>
        </pc:sldMkLst>
        <pc:spChg chg="mod">
          <ac:chgData name="wen cheng" userId="003c0f355f80fd5c" providerId="LiveId" clId="{B804ADDA-88A0-4243-9EF8-F9A74F8408C3}" dt="2019-10-24T02:17:41.030" v="527" actId="1076"/>
          <ac:spMkLst>
            <pc:docMk/>
            <pc:sldMk cId="3863012869" sldId="263"/>
            <ac:spMk id="2" creationId="{4C61FB21-E309-446F-BA81-5BF7615223B2}"/>
          </ac:spMkLst>
        </pc:spChg>
        <pc:spChg chg="add mod">
          <ac:chgData name="wen cheng" userId="003c0f355f80fd5c" providerId="LiveId" clId="{B804ADDA-88A0-4243-9EF8-F9A74F8408C3}" dt="2019-10-24T02:18:28.343" v="536" actId="207"/>
          <ac:spMkLst>
            <pc:docMk/>
            <pc:sldMk cId="3863012869" sldId="263"/>
            <ac:spMk id="3" creationId="{F617130C-6486-4964-BB3B-128BA8C25C73}"/>
          </ac:spMkLst>
        </pc:spChg>
      </pc:sldChg>
      <pc:sldChg chg="add del setBg">
        <pc:chgData name="wen cheng" userId="003c0f355f80fd5c" providerId="LiveId" clId="{B804ADDA-88A0-4243-9EF8-F9A74F8408C3}" dt="2019-10-24T02:18:59.839" v="538"/>
        <pc:sldMkLst>
          <pc:docMk/>
          <pc:sldMk cId="31657115" sldId="264"/>
        </pc:sldMkLst>
      </pc:sldChg>
      <pc:sldChg chg="modSp add del">
        <pc:chgData name="wen cheng" userId="003c0f355f80fd5c" providerId="LiveId" clId="{B804ADDA-88A0-4243-9EF8-F9A74F8408C3}" dt="2019-10-24T08:09:23.060" v="1840" actId="2696"/>
        <pc:sldMkLst>
          <pc:docMk/>
          <pc:sldMk cId="802825932" sldId="264"/>
        </pc:sldMkLst>
        <pc:spChg chg="mod">
          <ac:chgData name="wen cheng" userId="003c0f355f80fd5c" providerId="LiveId" clId="{B804ADDA-88A0-4243-9EF8-F9A74F8408C3}" dt="2019-10-24T02:19:09.069" v="550"/>
          <ac:spMkLst>
            <pc:docMk/>
            <pc:sldMk cId="802825932" sldId="264"/>
            <ac:spMk id="2" creationId="{4C61FB21-E309-446F-BA81-5BF7615223B2}"/>
          </ac:spMkLst>
        </pc:spChg>
      </pc:sldChg>
      <pc:sldChg chg="addSp delSp modSp add">
        <pc:chgData name="wen cheng" userId="003c0f355f80fd5c" providerId="LiveId" clId="{B804ADDA-88A0-4243-9EF8-F9A74F8408C3}" dt="2019-10-24T03:43:04.576" v="940" actId="255"/>
        <pc:sldMkLst>
          <pc:docMk/>
          <pc:sldMk cId="1246319006" sldId="265"/>
        </pc:sldMkLst>
        <pc:spChg chg="mod">
          <ac:chgData name="wen cheng" userId="003c0f355f80fd5c" providerId="LiveId" clId="{B804ADDA-88A0-4243-9EF8-F9A74F8408C3}" dt="2019-10-24T03:37:33.038" v="919" actId="20577"/>
          <ac:spMkLst>
            <pc:docMk/>
            <pc:sldMk cId="1246319006" sldId="265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3:38:57.408" v="924" actId="1076"/>
          <ac:spMkLst>
            <pc:docMk/>
            <pc:sldMk cId="1246319006" sldId="265"/>
            <ac:spMk id="3" creationId="{9171D2B5-5411-4E5A-9F4F-3C001FCF1989}"/>
          </ac:spMkLst>
        </pc:spChg>
        <pc:spChg chg="add mod">
          <ac:chgData name="wen cheng" userId="003c0f355f80fd5c" providerId="LiveId" clId="{B804ADDA-88A0-4243-9EF8-F9A74F8408C3}" dt="2019-10-24T03:43:04.576" v="940" actId="255"/>
          <ac:spMkLst>
            <pc:docMk/>
            <pc:sldMk cId="1246319006" sldId="265"/>
            <ac:spMk id="5" creationId="{22B228AE-0385-4E79-8F1E-0B40D3250E3F}"/>
          </ac:spMkLst>
        </pc:spChg>
        <pc:picChg chg="del">
          <ac:chgData name="wen cheng" userId="003c0f355f80fd5c" providerId="LiveId" clId="{B804ADDA-88A0-4243-9EF8-F9A74F8408C3}" dt="2019-10-24T03:00:48.048" v="786" actId="478"/>
          <ac:picMkLst>
            <pc:docMk/>
            <pc:sldMk cId="1246319006" sldId="265"/>
            <ac:picMk id="4" creationId="{96BE4FFC-AC2B-4CBB-8672-F0B00C75EE2A}"/>
          </ac:picMkLst>
        </pc:picChg>
        <pc:picChg chg="del">
          <ac:chgData name="wen cheng" userId="003c0f355f80fd5c" providerId="LiveId" clId="{B804ADDA-88A0-4243-9EF8-F9A74F8408C3}" dt="2019-10-24T03:00:48.442" v="787" actId="478"/>
          <ac:picMkLst>
            <pc:docMk/>
            <pc:sldMk cId="1246319006" sldId="265"/>
            <ac:picMk id="6" creationId="{298C5724-13FE-4918-9C81-65AEBBBE350C}"/>
          </ac:picMkLst>
        </pc:picChg>
      </pc:sldChg>
      <pc:sldChg chg="addSp delSp modSp add">
        <pc:chgData name="wen cheng" userId="003c0f355f80fd5c" providerId="LiveId" clId="{B804ADDA-88A0-4243-9EF8-F9A74F8408C3}" dt="2019-10-24T08:18:22.518" v="1923" actId="1076"/>
        <pc:sldMkLst>
          <pc:docMk/>
          <pc:sldMk cId="813136125" sldId="266"/>
        </pc:sldMkLst>
        <pc:spChg chg="mod">
          <ac:chgData name="wen cheng" userId="003c0f355f80fd5c" providerId="LiveId" clId="{B804ADDA-88A0-4243-9EF8-F9A74F8408C3}" dt="2019-10-24T03:02:32.136" v="890" actId="20577"/>
          <ac:spMkLst>
            <pc:docMk/>
            <pc:sldMk cId="813136125" sldId="266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8:18:01.524" v="1918" actId="1038"/>
          <ac:spMkLst>
            <pc:docMk/>
            <pc:sldMk cId="813136125" sldId="266"/>
            <ac:spMk id="8" creationId="{ECE6232C-E50B-44E2-8E28-21721ED35F83}"/>
          </ac:spMkLst>
        </pc:spChg>
        <pc:spChg chg="add mod">
          <ac:chgData name="wen cheng" userId="003c0f355f80fd5c" providerId="LiveId" clId="{B804ADDA-88A0-4243-9EF8-F9A74F8408C3}" dt="2019-10-24T08:18:01.524" v="1918" actId="1038"/>
          <ac:spMkLst>
            <pc:docMk/>
            <pc:sldMk cId="813136125" sldId="266"/>
            <ac:spMk id="9" creationId="{BB429A51-EF74-49AB-8C21-CD78FC0564F6}"/>
          </ac:spMkLst>
        </pc:spChg>
        <pc:spChg chg="add del">
          <ac:chgData name="wen cheng" userId="003c0f355f80fd5c" providerId="LiveId" clId="{B804ADDA-88A0-4243-9EF8-F9A74F8408C3}" dt="2019-10-24T08:18:06.231" v="1920"/>
          <ac:spMkLst>
            <pc:docMk/>
            <pc:sldMk cId="813136125" sldId="266"/>
            <ac:spMk id="10" creationId="{6CBCA8DA-05CB-448F-A3A9-6F8BD9B37BEE}"/>
          </ac:spMkLst>
        </pc:spChg>
        <pc:spChg chg="add mod">
          <ac:chgData name="wen cheng" userId="003c0f355f80fd5c" providerId="LiveId" clId="{B804ADDA-88A0-4243-9EF8-F9A74F8408C3}" dt="2019-10-24T08:18:22.518" v="1923" actId="1076"/>
          <ac:spMkLst>
            <pc:docMk/>
            <pc:sldMk cId="813136125" sldId="266"/>
            <ac:spMk id="11" creationId="{8FAD7EEA-0B4B-41AD-86BF-A7F5AD05B8F1}"/>
          </ac:spMkLst>
        </pc:spChg>
        <pc:picChg chg="add del mod">
          <ac:chgData name="wen cheng" userId="003c0f355f80fd5c" providerId="LiveId" clId="{B804ADDA-88A0-4243-9EF8-F9A74F8408C3}" dt="2019-10-24T03:35:04.355" v="897" actId="478"/>
          <ac:picMkLst>
            <pc:docMk/>
            <pc:sldMk cId="813136125" sldId="266"/>
            <ac:picMk id="3" creationId="{BD86B603-38FD-432B-8436-0E4DB28B1EA7}"/>
          </ac:picMkLst>
        </pc:picChg>
        <pc:picChg chg="del">
          <ac:chgData name="wen cheng" userId="003c0f355f80fd5c" providerId="LiveId" clId="{B804ADDA-88A0-4243-9EF8-F9A74F8408C3}" dt="2019-10-24T03:00:45.767" v="784" actId="478"/>
          <ac:picMkLst>
            <pc:docMk/>
            <pc:sldMk cId="813136125" sldId="266"/>
            <ac:picMk id="4" creationId="{96BE4FFC-AC2B-4CBB-8672-F0B00C75EE2A}"/>
          </ac:picMkLst>
        </pc:picChg>
        <pc:picChg chg="add mod">
          <ac:chgData name="wen cheng" userId="003c0f355f80fd5c" providerId="LiveId" clId="{B804ADDA-88A0-4243-9EF8-F9A74F8408C3}" dt="2019-10-24T08:18:01.524" v="1918" actId="1038"/>
          <ac:picMkLst>
            <pc:docMk/>
            <pc:sldMk cId="813136125" sldId="266"/>
            <ac:picMk id="5" creationId="{E57AE9A9-075D-4951-9CE7-2BEDB1EA7EC3}"/>
          </ac:picMkLst>
        </pc:picChg>
        <pc:picChg chg="del">
          <ac:chgData name="wen cheng" userId="003c0f355f80fd5c" providerId="LiveId" clId="{B804ADDA-88A0-4243-9EF8-F9A74F8408C3}" dt="2019-10-24T03:00:46.332" v="785" actId="478"/>
          <ac:picMkLst>
            <pc:docMk/>
            <pc:sldMk cId="813136125" sldId="266"/>
            <ac:picMk id="6" creationId="{298C5724-13FE-4918-9C81-65AEBBBE350C}"/>
          </ac:picMkLst>
        </pc:picChg>
        <pc:picChg chg="add mod">
          <ac:chgData name="wen cheng" userId="003c0f355f80fd5c" providerId="LiveId" clId="{B804ADDA-88A0-4243-9EF8-F9A74F8408C3}" dt="2019-10-24T08:18:01.524" v="1918" actId="1038"/>
          <ac:picMkLst>
            <pc:docMk/>
            <pc:sldMk cId="813136125" sldId="266"/>
            <ac:picMk id="7" creationId="{FDA195A4-55EE-403A-BBDF-A3FBFE73CA72}"/>
          </ac:picMkLst>
        </pc:picChg>
      </pc:sldChg>
      <pc:sldChg chg="addSp delSp modSp add">
        <pc:chgData name="wen cheng" userId="003c0f355f80fd5c" providerId="LiveId" clId="{B804ADDA-88A0-4243-9EF8-F9A74F8408C3}" dt="2019-10-24T08:16:09.608" v="1898" actId="1035"/>
        <pc:sldMkLst>
          <pc:docMk/>
          <pc:sldMk cId="4076549004" sldId="267"/>
        </pc:sldMkLst>
        <pc:spChg chg="mod">
          <ac:chgData name="wen cheng" userId="003c0f355f80fd5c" providerId="LiveId" clId="{B804ADDA-88A0-4243-9EF8-F9A74F8408C3}" dt="2019-10-24T03:00:41.966" v="781" actId="20577"/>
          <ac:spMkLst>
            <pc:docMk/>
            <pc:sldMk cId="4076549004" sldId="267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3:01:39.194" v="874" actId="1076"/>
          <ac:spMkLst>
            <pc:docMk/>
            <pc:sldMk cId="4076549004" sldId="267"/>
            <ac:spMk id="3" creationId="{1CAC08CC-ED5B-4199-8A6F-C241E8B5E315}"/>
          </ac:spMkLst>
        </pc:spChg>
        <pc:picChg chg="del">
          <ac:chgData name="wen cheng" userId="003c0f355f80fd5c" providerId="LiveId" clId="{B804ADDA-88A0-4243-9EF8-F9A74F8408C3}" dt="2019-10-24T03:00:43.867" v="783" actId="478"/>
          <ac:picMkLst>
            <pc:docMk/>
            <pc:sldMk cId="4076549004" sldId="267"/>
            <ac:picMk id="4" creationId="{96BE4FFC-AC2B-4CBB-8672-F0B00C75EE2A}"/>
          </ac:picMkLst>
        </pc:picChg>
        <pc:picChg chg="del">
          <ac:chgData name="wen cheng" userId="003c0f355f80fd5c" providerId="LiveId" clId="{B804ADDA-88A0-4243-9EF8-F9A74F8408C3}" dt="2019-10-24T03:00:43.134" v="782" actId="478"/>
          <ac:picMkLst>
            <pc:docMk/>
            <pc:sldMk cId="4076549004" sldId="267"/>
            <ac:picMk id="6" creationId="{298C5724-13FE-4918-9C81-65AEBBBE350C}"/>
          </ac:picMkLst>
        </pc:picChg>
        <pc:picChg chg="add mod">
          <ac:chgData name="wen cheng" userId="003c0f355f80fd5c" providerId="LiveId" clId="{B804ADDA-88A0-4243-9EF8-F9A74F8408C3}" dt="2019-10-24T08:16:09.608" v="1898" actId="1035"/>
          <ac:picMkLst>
            <pc:docMk/>
            <pc:sldMk cId="4076549004" sldId="267"/>
            <ac:picMk id="7" creationId="{FE6F82B9-8612-4DF6-A952-5B468F7EF7BC}"/>
          </ac:picMkLst>
        </pc:picChg>
        <pc:picChg chg="add mod">
          <ac:chgData name="wen cheng" userId="003c0f355f80fd5c" providerId="LiveId" clId="{B804ADDA-88A0-4243-9EF8-F9A74F8408C3}" dt="2019-10-24T08:16:09.608" v="1898" actId="1035"/>
          <ac:picMkLst>
            <pc:docMk/>
            <pc:sldMk cId="4076549004" sldId="267"/>
            <ac:picMk id="9" creationId="{2731B8E7-3427-422F-B388-770B01684166}"/>
          </ac:picMkLst>
        </pc:picChg>
        <pc:picChg chg="add mod">
          <ac:chgData name="wen cheng" userId="003c0f355f80fd5c" providerId="LiveId" clId="{B804ADDA-88A0-4243-9EF8-F9A74F8408C3}" dt="2019-10-24T08:16:09.608" v="1898" actId="1035"/>
          <ac:picMkLst>
            <pc:docMk/>
            <pc:sldMk cId="4076549004" sldId="267"/>
            <ac:picMk id="11" creationId="{39F8B99B-9C80-4CED-95F9-4BD558EBFCDA}"/>
          </ac:picMkLst>
        </pc:picChg>
      </pc:sldChg>
      <pc:sldChg chg="addSp delSp modSp add">
        <pc:chgData name="wen cheng" userId="003c0f355f80fd5c" providerId="LiveId" clId="{B804ADDA-88A0-4243-9EF8-F9A74F8408C3}" dt="2019-10-24T02:48:33.448" v="772" actId="1076"/>
        <pc:sldMkLst>
          <pc:docMk/>
          <pc:sldMk cId="881466729" sldId="268"/>
        </pc:sldMkLst>
        <pc:spChg chg="mod">
          <ac:chgData name="wen cheng" userId="003c0f355f80fd5c" providerId="LiveId" clId="{B804ADDA-88A0-4243-9EF8-F9A74F8408C3}" dt="2019-10-24T02:41:39.496" v="716"/>
          <ac:spMkLst>
            <pc:docMk/>
            <pc:sldMk cId="881466729" sldId="268"/>
            <ac:spMk id="2" creationId="{2206B387-5CA3-4633-A08F-5BD785F7C3F9}"/>
          </ac:spMkLst>
        </pc:spChg>
        <pc:spChg chg="add del">
          <ac:chgData name="wen cheng" userId="003c0f355f80fd5c" providerId="LiveId" clId="{B804ADDA-88A0-4243-9EF8-F9A74F8408C3}" dt="2019-10-24T02:47:29.644" v="764"/>
          <ac:spMkLst>
            <pc:docMk/>
            <pc:sldMk cId="881466729" sldId="268"/>
            <ac:spMk id="11" creationId="{72B6526E-778C-4476-94BF-C73220AEB680}"/>
          </ac:spMkLst>
        </pc:spChg>
        <pc:spChg chg="add mod">
          <ac:chgData name="wen cheng" userId="003c0f355f80fd5c" providerId="LiveId" clId="{B804ADDA-88A0-4243-9EF8-F9A74F8408C3}" dt="2019-10-24T02:48:33.448" v="772" actId="1076"/>
          <ac:spMkLst>
            <pc:docMk/>
            <pc:sldMk cId="881466729" sldId="268"/>
            <ac:spMk id="12" creationId="{A37BA3EA-E53B-48AA-88DC-1FFD97C292CA}"/>
          </ac:spMkLst>
        </pc:spChg>
        <pc:picChg chg="del">
          <ac:chgData name="wen cheng" userId="003c0f355f80fd5c" providerId="LiveId" clId="{B804ADDA-88A0-4243-9EF8-F9A74F8408C3}" dt="2019-10-24T02:41:41.200" v="717" actId="478"/>
          <ac:picMkLst>
            <pc:docMk/>
            <pc:sldMk cId="881466729" sldId="268"/>
            <ac:picMk id="4" creationId="{96BE4FFC-AC2B-4CBB-8672-F0B00C75EE2A}"/>
          </ac:picMkLst>
        </pc:picChg>
        <pc:picChg chg="add mod ord">
          <ac:chgData name="wen cheng" userId="003c0f355f80fd5c" providerId="LiveId" clId="{B804ADDA-88A0-4243-9EF8-F9A74F8408C3}" dt="2019-10-24T02:43:37.161" v="762" actId="1037"/>
          <ac:picMkLst>
            <pc:docMk/>
            <pc:sldMk cId="881466729" sldId="268"/>
            <ac:picMk id="5" creationId="{D4434183-9A24-4F64-B0BE-11CFF9875C44}"/>
          </ac:picMkLst>
        </pc:picChg>
        <pc:picChg chg="del">
          <ac:chgData name="wen cheng" userId="003c0f355f80fd5c" providerId="LiveId" clId="{B804ADDA-88A0-4243-9EF8-F9A74F8408C3}" dt="2019-10-24T02:41:43.536" v="718" actId="478"/>
          <ac:picMkLst>
            <pc:docMk/>
            <pc:sldMk cId="881466729" sldId="268"/>
            <ac:picMk id="6" creationId="{298C5724-13FE-4918-9C81-65AEBBBE350C}"/>
          </ac:picMkLst>
        </pc:picChg>
        <pc:picChg chg="add mod">
          <ac:chgData name="wen cheng" userId="003c0f355f80fd5c" providerId="LiveId" clId="{B804ADDA-88A0-4243-9EF8-F9A74F8408C3}" dt="2019-10-24T02:42:53.657" v="734" actId="1076"/>
          <ac:picMkLst>
            <pc:docMk/>
            <pc:sldMk cId="881466729" sldId="268"/>
            <ac:picMk id="8" creationId="{6A34A9F9-3A6A-4D4A-9772-12D710417335}"/>
          </ac:picMkLst>
        </pc:picChg>
        <pc:picChg chg="add mod">
          <ac:chgData name="wen cheng" userId="003c0f355f80fd5c" providerId="LiveId" clId="{B804ADDA-88A0-4243-9EF8-F9A74F8408C3}" dt="2019-10-24T02:43:23.400" v="759" actId="1036"/>
          <ac:picMkLst>
            <pc:docMk/>
            <pc:sldMk cId="881466729" sldId="268"/>
            <ac:picMk id="10" creationId="{398DA1E4-CBEF-400A-845E-75BF5983EBD3}"/>
          </ac:picMkLst>
        </pc:picChg>
      </pc:sldChg>
      <pc:sldChg chg="addSp modSp add">
        <pc:chgData name="wen cheng" userId="003c0f355f80fd5c" providerId="LiveId" clId="{B804ADDA-88A0-4243-9EF8-F9A74F8408C3}" dt="2019-10-24T05:06:57.290" v="1269" actId="1076"/>
        <pc:sldMkLst>
          <pc:docMk/>
          <pc:sldMk cId="205363470" sldId="269"/>
        </pc:sldMkLst>
        <pc:spChg chg="mod">
          <ac:chgData name="wen cheng" userId="003c0f355f80fd5c" providerId="LiveId" clId="{B804ADDA-88A0-4243-9EF8-F9A74F8408C3}" dt="2019-10-24T05:05:08.514" v="1227" actId="20577"/>
          <ac:spMkLst>
            <pc:docMk/>
            <pc:sldMk cId="205363470" sldId="269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5:05:35.752" v="1252" actId="1076"/>
          <ac:spMkLst>
            <pc:docMk/>
            <pc:sldMk cId="205363470" sldId="269"/>
            <ac:spMk id="3" creationId="{91DCFFAF-49EC-45C2-9301-BC85A04DA182}"/>
          </ac:spMkLst>
        </pc:spChg>
        <pc:spChg chg="add mod">
          <ac:chgData name="wen cheng" userId="003c0f355f80fd5c" providerId="LiveId" clId="{B804ADDA-88A0-4243-9EF8-F9A74F8408C3}" dt="2019-10-24T05:06:13.330" v="1263" actId="1076"/>
          <ac:spMkLst>
            <pc:docMk/>
            <pc:sldMk cId="205363470" sldId="269"/>
            <ac:spMk id="4" creationId="{3EDFA9F6-9013-4BA7-89D4-89AA147025B8}"/>
          </ac:spMkLst>
        </pc:spChg>
        <pc:picChg chg="add mod">
          <ac:chgData name="wen cheng" userId="003c0f355f80fd5c" providerId="LiveId" clId="{B804ADDA-88A0-4243-9EF8-F9A74F8408C3}" dt="2019-10-24T05:06:57.290" v="1269" actId="1076"/>
          <ac:picMkLst>
            <pc:docMk/>
            <pc:sldMk cId="205363470" sldId="269"/>
            <ac:picMk id="6" creationId="{B426C4C9-B867-418F-A055-436383043D8C}"/>
          </ac:picMkLst>
        </pc:picChg>
      </pc:sldChg>
      <pc:sldChg chg="addSp modSp add">
        <pc:chgData name="wen cheng" userId="003c0f355f80fd5c" providerId="LiveId" clId="{B804ADDA-88A0-4243-9EF8-F9A74F8408C3}" dt="2019-10-24T04:43:34.766" v="1219" actId="1076"/>
        <pc:sldMkLst>
          <pc:docMk/>
          <pc:sldMk cId="2205941531" sldId="270"/>
        </pc:sldMkLst>
        <pc:spChg chg="mod">
          <ac:chgData name="wen cheng" userId="003c0f355f80fd5c" providerId="LiveId" clId="{B804ADDA-88A0-4243-9EF8-F9A74F8408C3}" dt="2019-10-24T04:41:15.489" v="1194"/>
          <ac:spMkLst>
            <pc:docMk/>
            <pc:sldMk cId="2205941531" sldId="270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4:43:30.602" v="1218" actId="1076"/>
          <ac:spMkLst>
            <pc:docMk/>
            <pc:sldMk cId="2205941531" sldId="270"/>
            <ac:spMk id="3" creationId="{6C873A74-5448-4941-94FD-BF2C47675A57}"/>
          </ac:spMkLst>
        </pc:spChg>
        <pc:spChg chg="add mod">
          <ac:chgData name="wen cheng" userId="003c0f355f80fd5c" providerId="LiveId" clId="{B804ADDA-88A0-4243-9EF8-F9A74F8408C3}" dt="2019-10-24T04:43:34.766" v="1219" actId="1076"/>
          <ac:spMkLst>
            <pc:docMk/>
            <pc:sldMk cId="2205941531" sldId="270"/>
            <ac:spMk id="7" creationId="{3897853A-1F39-422E-A4B0-E3B52E5CE183}"/>
          </ac:spMkLst>
        </pc:spChg>
        <pc:picChg chg="add mod">
          <ac:chgData name="wen cheng" userId="003c0f355f80fd5c" providerId="LiveId" clId="{B804ADDA-88A0-4243-9EF8-F9A74F8408C3}" dt="2019-10-24T04:42:54.656" v="1213" actId="1076"/>
          <ac:picMkLst>
            <pc:docMk/>
            <pc:sldMk cId="2205941531" sldId="270"/>
            <ac:picMk id="5" creationId="{1D6AE5FB-90D0-4B0E-AC82-8ADEBE3FD445}"/>
          </ac:picMkLst>
        </pc:picChg>
        <pc:picChg chg="add mod">
          <ac:chgData name="wen cheng" userId="003c0f355f80fd5c" providerId="LiveId" clId="{B804ADDA-88A0-4243-9EF8-F9A74F8408C3}" dt="2019-10-24T04:42:50.521" v="1212" actId="1076"/>
          <ac:picMkLst>
            <pc:docMk/>
            <pc:sldMk cId="2205941531" sldId="270"/>
            <ac:picMk id="6" creationId="{230F11D9-60B9-4990-9DE1-F04539267334}"/>
          </ac:picMkLst>
        </pc:picChg>
      </pc:sldChg>
      <pc:sldChg chg="addSp modSp add">
        <pc:chgData name="wen cheng" userId="003c0f355f80fd5c" providerId="LiveId" clId="{B804ADDA-88A0-4243-9EF8-F9A74F8408C3}" dt="2019-10-24T04:39:17.356" v="1184" actId="255"/>
        <pc:sldMkLst>
          <pc:docMk/>
          <pc:sldMk cId="321225548" sldId="271"/>
        </pc:sldMkLst>
        <pc:spChg chg="mod">
          <ac:chgData name="wen cheng" userId="003c0f355f80fd5c" providerId="LiveId" clId="{B804ADDA-88A0-4243-9EF8-F9A74F8408C3}" dt="2019-10-24T04:28:35.132" v="1111"/>
          <ac:spMkLst>
            <pc:docMk/>
            <pc:sldMk cId="321225548" sldId="271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4:39:17.356" v="1184" actId="255"/>
          <ac:spMkLst>
            <pc:docMk/>
            <pc:sldMk cId="321225548" sldId="271"/>
            <ac:spMk id="5" creationId="{B63D006F-E237-4CB8-B81A-C0E640771219}"/>
          </ac:spMkLst>
        </pc:spChg>
        <pc:spChg chg="add mod">
          <ac:chgData name="wen cheng" userId="003c0f355f80fd5c" providerId="LiveId" clId="{B804ADDA-88A0-4243-9EF8-F9A74F8408C3}" dt="2019-10-24T04:32:54.033" v="1181" actId="1076"/>
          <ac:spMkLst>
            <pc:docMk/>
            <pc:sldMk cId="321225548" sldId="271"/>
            <ac:spMk id="6" creationId="{817B2A3D-FE38-4B05-B9F8-0810F9973D10}"/>
          </ac:spMkLst>
        </pc:spChg>
        <pc:spChg chg="add">
          <ac:chgData name="wen cheng" userId="003c0f355f80fd5c" providerId="LiveId" clId="{B804ADDA-88A0-4243-9EF8-F9A74F8408C3}" dt="2019-10-24T04:31:47.849" v="1168"/>
          <ac:spMkLst>
            <pc:docMk/>
            <pc:sldMk cId="321225548" sldId="271"/>
            <ac:spMk id="7" creationId="{31366963-AA07-46A0-8CC5-E07DF50FB652}"/>
          </ac:spMkLst>
        </pc:spChg>
        <pc:picChg chg="add mod">
          <ac:chgData name="wen cheng" userId="003c0f355f80fd5c" providerId="LiveId" clId="{B804ADDA-88A0-4243-9EF8-F9A74F8408C3}" dt="2019-10-24T04:32:30.765" v="1176" actId="1076"/>
          <ac:picMkLst>
            <pc:docMk/>
            <pc:sldMk cId="321225548" sldId="271"/>
            <ac:picMk id="4" creationId="{8E70F6EF-C9A3-439D-93D7-FFF66415A9DC}"/>
          </ac:picMkLst>
        </pc:picChg>
        <pc:picChg chg="add mod">
          <ac:chgData name="wen cheng" userId="003c0f355f80fd5c" providerId="LiveId" clId="{B804ADDA-88A0-4243-9EF8-F9A74F8408C3}" dt="2019-10-24T04:32:46.585" v="1180" actId="1076"/>
          <ac:picMkLst>
            <pc:docMk/>
            <pc:sldMk cId="321225548" sldId="271"/>
            <ac:picMk id="9" creationId="{B388A8DB-1437-49F2-A519-DC64349E7585}"/>
          </ac:picMkLst>
        </pc:picChg>
      </pc:sldChg>
      <pc:sldChg chg="addSp modSp add">
        <pc:chgData name="wen cheng" userId="003c0f355f80fd5c" providerId="LiveId" clId="{B804ADDA-88A0-4243-9EF8-F9A74F8408C3}" dt="2019-10-24T08:44:57.187" v="1941" actId="1076"/>
        <pc:sldMkLst>
          <pc:docMk/>
          <pc:sldMk cId="4251971698" sldId="272"/>
        </pc:sldMkLst>
        <pc:spChg chg="mod">
          <ac:chgData name="wen cheng" userId="003c0f355f80fd5c" providerId="LiveId" clId="{B804ADDA-88A0-4243-9EF8-F9A74F8408C3}" dt="2019-10-24T03:44:51.202" v="949"/>
          <ac:spMkLst>
            <pc:docMk/>
            <pc:sldMk cId="4251971698" sldId="272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3:46:24.602" v="968" actId="1076"/>
          <ac:spMkLst>
            <pc:docMk/>
            <pc:sldMk cId="4251971698" sldId="272"/>
            <ac:spMk id="3" creationId="{176B89CD-78B0-424F-A238-C3C884B4595C}"/>
          </ac:spMkLst>
        </pc:spChg>
        <pc:spChg chg="add mod">
          <ac:chgData name="wen cheng" userId="003c0f355f80fd5c" providerId="LiveId" clId="{B804ADDA-88A0-4243-9EF8-F9A74F8408C3}" dt="2019-10-24T08:44:57.187" v="1941" actId="1076"/>
          <ac:spMkLst>
            <pc:docMk/>
            <pc:sldMk cId="4251971698" sldId="272"/>
            <ac:spMk id="4" creationId="{4EA2696D-D4C1-42C8-96E8-D58788442FF3}"/>
          </ac:spMkLst>
        </pc:spChg>
        <pc:picChg chg="add mod">
          <ac:chgData name="wen cheng" userId="003c0f355f80fd5c" providerId="LiveId" clId="{B804ADDA-88A0-4243-9EF8-F9A74F8408C3}" dt="2019-10-24T08:44:54.887" v="1940" actId="1076"/>
          <ac:picMkLst>
            <pc:docMk/>
            <pc:sldMk cId="4251971698" sldId="272"/>
            <ac:picMk id="3074" creationId="{C3159CCF-AD2E-4622-84F7-F2A4C8FE7B57}"/>
          </ac:picMkLst>
        </pc:picChg>
      </pc:sldChg>
      <pc:sldChg chg="addSp delSp modSp add">
        <pc:chgData name="wen cheng" userId="003c0f355f80fd5c" providerId="LiveId" clId="{B804ADDA-88A0-4243-9EF8-F9A74F8408C3}" dt="2019-10-24T05:10:05.983" v="1288" actId="1076"/>
        <pc:sldMkLst>
          <pc:docMk/>
          <pc:sldMk cId="506148466" sldId="273"/>
        </pc:sldMkLst>
        <pc:spChg chg="mod">
          <ac:chgData name="wen cheng" userId="003c0f355f80fd5c" providerId="LiveId" clId="{B804ADDA-88A0-4243-9EF8-F9A74F8408C3}" dt="2019-10-24T05:07:47.040" v="1280" actId="20577"/>
          <ac:spMkLst>
            <pc:docMk/>
            <pc:sldMk cId="506148466" sldId="273"/>
            <ac:spMk id="2" creationId="{2206B387-5CA3-4633-A08F-5BD785F7C3F9}"/>
          </ac:spMkLst>
        </pc:spChg>
        <pc:spChg chg="del">
          <ac:chgData name="wen cheng" userId="003c0f355f80fd5c" providerId="LiveId" clId="{B804ADDA-88A0-4243-9EF8-F9A74F8408C3}" dt="2019-10-24T05:07:17.565" v="1275" actId="478"/>
          <ac:spMkLst>
            <pc:docMk/>
            <pc:sldMk cId="506148466" sldId="273"/>
            <ac:spMk id="3" creationId="{91DCFFAF-49EC-45C2-9301-BC85A04DA182}"/>
          </ac:spMkLst>
        </pc:spChg>
        <pc:spChg chg="del">
          <ac:chgData name="wen cheng" userId="003c0f355f80fd5c" providerId="LiveId" clId="{B804ADDA-88A0-4243-9EF8-F9A74F8408C3}" dt="2019-10-24T05:07:14.749" v="1273" actId="478"/>
          <ac:spMkLst>
            <pc:docMk/>
            <pc:sldMk cId="506148466" sldId="273"/>
            <ac:spMk id="4" creationId="{3EDFA9F6-9013-4BA7-89D4-89AA147025B8}"/>
          </ac:spMkLst>
        </pc:spChg>
        <pc:spChg chg="add mod">
          <ac:chgData name="wen cheng" userId="003c0f355f80fd5c" providerId="LiveId" clId="{B804ADDA-88A0-4243-9EF8-F9A74F8408C3}" dt="2019-10-24T05:10:05.983" v="1288" actId="1076"/>
          <ac:spMkLst>
            <pc:docMk/>
            <pc:sldMk cId="506148466" sldId="273"/>
            <ac:spMk id="5" creationId="{BBA4BFEB-D5AD-4E57-A204-C18D17BE8D9F}"/>
          </ac:spMkLst>
        </pc:spChg>
        <pc:picChg chg="del">
          <ac:chgData name="wen cheng" userId="003c0f355f80fd5c" providerId="LiveId" clId="{B804ADDA-88A0-4243-9EF8-F9A74F8408C3}" dt="2019-10-24T05:07:15.461" v="1274" actId="478"/>
          <ac:picMkLst>
            <pc:docMk/>
            <pc:sldMk cId="506148466" sldId="273"/>
            <ac:picMk id="6" creationId="{B426C4C9-B867-418F-A055-436383043D8C}"/>
          </ac:picMkLst>
        </pc:picChg>
      </pc:sldChg>
      <pc:sldChg chg="add del setBg">
        <pc:chgData name="wen cheng" userId="003c0f355f80fd5c" providerId="LiveId" clId="{B804ADDA-88A0-4243-9EF8-F9A74F8408C3}" dt="2019-10-24T05:07:04.978" v="1271"/>
        <pc:sldMkLst>
          <pc:docMk/>
          <pc:sldMk cId="3562262052" sldId="273"/>
        </pc:sldMkLst>
      </pc:sldChg>
      <pc:sldChg chg="addSp modSp add modTransition modAnim">
        <pc:chgData name="wen cheng" userId="003c0f355f80fd5c" providerId="LiveId" clId="{B804ADDA-88A0-4243-9EF8-F9A74F8408C3}" dt="2019-10-24T07:32:17.838" v="1602" actId="1076"/>
        <pc:sldMkLst>
          <pc:docMk/>
          <pc:sldMk cId="2761260885" sldId="274"/>
        </pc:sldMkLst>
        <pc:spChg chg="mod">
          <ac:chgData name="wen cheng" userId="003c0f355f80fd5c" providerId="LiveId" clId="{B804ADDA-88A0-4243-9EF8-F9A74F8408C3}" dt="2019-10-24T07:00:50.251" v="1380"/>
          <ac:spMkLst>
            <pc:docMk/>
            <pc:sldMk cId="2761260885" sldId="274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7:02:08.212" v="1417"/>
          <ac:spMkLst>
            <pc:docMk/>
            <pc:sldMk cId="2761260885" sldId="274"/>
            <ac:spMk id="3" creationId="{92084763-0276-4309-81BC-AF51CD03B22D}"/>
          </ac:spMkLst>
        </pc:spChg>
        <pc:spChg chg="add mod">
          <ac:chgData name="wen cheng" userId="003c0f355f80fd5c" providerId="LiveId" clId="{B804ADDA-88A0-4243-9EF8-F9A74F8408C3}" dt="2019-10-24T07:03:15.935" v="1553" actId="1076"/>
          <ac:spMkLst>
            <pc:docMk/>
            <pc:sldMk cId="2761260885" sldId="274"/>
            <ac:spMk id="4" creationId="{24098C34-F5DC-4EDD-A5ED-554DF7F7828E}"/>
          </ac:spMkLst>
        </pc:spChg>
        <pc:spChg chg="add mod">
          <ac:chgData name="wen cheng" userId="003c0f355f80fd5c" providerId="LiveId" clId="{B804ADDA-88A0-4243-9EF8-F9A74F8408C3}" dt="2019-10-24T07:04:47.282" v="1589" actId="1076"/>
          <ac:spMkLst>
            <pc:docMk/>
            <pc:sldMk cId="2761260885" sldId="274"/>
            <ac:spMk id="6" creationId="{D8DF1116-6951-4612-9AA7-211E76A3B64F}"/>
          </ac:spMkLst>
        </pc:spChg>
        <pc:picChg chg="add mod">
          <ac:chgData name="wen cheng" userId="003c0f355f80fd5c" providerId="LiveId" clId="{B804ADDA-88A0-4243-9EF8-F9A74F8408C3}" dt="2019-10-24T07:04:19.605" v="1555" actId="1076"/>
          <ac:picMkLst>
            <pc:docMk/>
            <pc:sldMk cId="2761260885" sldId="274"/>
            <ac:picMk id="5" creationId="{BF80A918-FB4D-4A6D-BDDC-C533E1CB8EE6}"/>
          </ac:picMkLst>
        </pc:picChg>
        <pc:picChg chg="add mod">
          <ac:chgData name="wen cheng" userId="003c0f355f80fd5c" providerId="LiveId" clId="{B804ADDA-88A0-4243-9EF8-F9A74F8408C3}" dt="2019-10-24T07:32:17.838" v="1602" actId="1076"/>
          <ac:picMkLst>
            <pc:docMk/>
            <pc:sldMk cId="2761260885" sldId="274"/>
            <ac:picMk id="7" creationId="{DFE20706-28CA-4931-8AE8-011B46E7AD7F}"/>
          </ac:picMkLst>
        </pc:picChg>
      </pc:sldChg>
      <pc:sldChg chg="addSp modSp add">
        <pc:chgData name="wen cheng" userId="003c0f355f80fd5c" providerId="LiveId" clId="{B804ADDA-88A0-4243-9EF8-F9A74F8408C3}" dt="2019-10-24T07:56:58.230" v="1664" actId="1076"/>
        <pc:sldMkLst>
          <pc:docMk/>
          <pc:sldMk cId="2184955230" sldId="275"/>
        </pc:sldMkLst>
        <pc:spChg chg="mod">
          <ac:chgData name="wen cheng" userId="003c0f355f80fd5c" providerId="LiveId" clId="{B804ADDA-88A0-4243-9EF8-F9A74F8408C3}" dt="2019-10-24T07:55:31.207" v="1624" actId="20577"/>
          <ac:spMkLst>
            <pc:docMk/>
            <pc:sldMk cId="2184955230" sldId="275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7:56:58.230" v="1664" actId="1076"/>
          <ac:spMkLst>
            <pc:docMk/>
            <pc:sldMk cId="2184955230" sldId="275"/>
            <ac:spMk id="3" creationId="{61142315-E48D-41E6-AF11-9EA88BF8AE0B}"/>
          </ac:spMkLst>
        </pc:spChg>
        <pc:spChg chg="add mod">
          <ac:chgData name="wen cheng" userId="003c0f355f80fd5c" providerId="LiveId" clId="{B804ADDA-88A0-4243-9EF8-F9A74F8408C3}" dt="2019-10-24T07:56:37.943" v="1660" actId="1076"/>
          <ac:spMkLst>
            <pc:docMk/>
            <pc:sldMk cId="2184955230" sldId="275"/>
            <ac:spMk id="5" creationId="{A6E43E3F-13EA-4F62-B5E7-65028A9B1C21}"/>
          </ac:spMkLst>
        </pc:spChg>
        <pc:picChg chg="add mod">
          <ac:chgData name="wen cheng" userId="003c0f355f80fd5c" providerId="LiveId" clId="{B804ADDA-88A0-4243-9EF8-F9A74F8408C3}" dt="2019-10-24T07:56:48.898" v="1662" actId="1076"/>
          <ac:picMkLst>
            <pc:docMk/>
            <pc:sldMk cId="2184955230" sldId="275"/>
            <ac:picMk id="4" creationId="{34AF4E80-AF35-49DA-98BA-7672D4A1E80B}"/>
          </ac:picMkLst>
        </pc:picChg>
      </pc:sldChg>
      <pc:sldChg chg="addSp delSp modSp add">
        <pc:chgData name="wen cheng" userId="003c0f355f80fd5c" providerId="LiveId" clId="{B804ADDA-88A0-4243-9EF8-F9A74F8408C3}" dt="2019-10-24T06:11:07.797" v="1299" actId="1076"/>
        <pc:sldMkLst>
          <pc:docMk/>
          <pc:sldMk cId="3832299105" sldId="276"/>
        </pc:sldMkLst>
        <pc:spChg chg="add mod">
          <ac:chgData name="wen cheng" userId="003c0f355f80fd5c" providerId="LiveId" clId="{B804ADDA-88A0-4243-9EF8-F9A74F8408C3}" dt="2019-10-24T06:11:07.797" v="1299" actId="1076"/>
          <ac:spMkLst>
            <pc:docMk/>
            <pc:sldMk cId="3832299105" sldId="276"/>
            <ac:spMk id="3" creationId="{F10DE04B-35DA-40C5-B468-87E0D0968330}"/>
          </ac:spMkLst>
        </pc:spChg>
        <pc:spChg chg="del">
          <ac:chgData name="wen cheng" userId="003c0f355f80fd5c" providerId="LiveId" clId="{B804ADDA-88A0-4243-9EF8-F9A74F8408C3}" dt="2019-10-24T06:07:29.600" v="1290" actId="478"/>
          <ac:spMkLst>
            <pc:docMk/>
            <pc:sldMk cId="3832299105" sldId="276"/>
            <ac:spMk id="5" creationId="{BBA4BFEB-D5AD-4E57-A204-C18D17BE8D9F}"/>
          </ac:spMkLst>
        </pc:spChg>
        <pc:picChg chg="add mod">
          <ac:chgData name="wen cheng" userId="003c0f355f80fd5c" providerId="LiveId" clId="{B804ADDA-88A0-4243-9EF8-F9A74F8408C3}" dt="2019-10-24T06:11:04.213" v="1298" actId="1076"/>
          <ac:picMkLst>
            <pc:docMk/>
            <pc:sldMk cId="3832299105" sldId="276"/>
            <ac:picMk id="4" creationId="{8E72A554-BB5F-4431-A342-5D30BFAE7483}"/>
          </ac:picMkLst>
        </pc:picChg>
      </pc:sldChg>
      <pc:sldChg chg="add del setBg">
        <pc:chgData name="wen cheng" userId="003c0f355f80fd5c" providerId="LiveId" clId="{B804ADDA-88A0-4243-9EF8-F9A74F8408C3}" dt="2019-10-24T06:11:20.030" v="1301"/>
        <pc:sldMkLst>
          <pc:docMk/>
          <pc:sldMk cId="1627195523" sldId="277"/>
        </pc:sldMkLst>
      </pc:sldChg>
      <pc:sldChg chg="addSp delSp modSp add">
        <pc:chgData name="wen cheng" userId="003c0f355f80fd5c" providerId="LiveId" clId="{B804ADDA-88A0-4243-9EF8-F9A74F8408C3}" dt="2019-10-24T06:16:59.527" v="1306"/>
        <pc:sldMkLst>
          <pc:docMk/>
          <pc:sldMk cId="2384877765" sldId="277"/>
        </pc:sldMkLst>
        <pc:spChg chg="mod">
          <ac:chgData name="wen cheng" userId="003c0f355f80fd5c" providerId="LiveId" clId="{B804ADDA-88A0-4243-9EF8-F9A74F8408C3}" dt="2019-10-24T06:16:59.527" v="1306"/>
          <ac:spMkLst>
            <pc:docMk/>
            <pc:sldMk cId="2384877765" sldId="277"/>
            <ac:spMk id="3" creationId="{F10DE04B-35DA-40C5-B468-87E0D0968330}"/>
          </ac:spMkLst>
        </pc:spChg>
        <pc:picChg chg="del">
          <ac:chgData name="wen cheng" userId="003c0f355f80fd5c" providerId="LiveId" clId="{B804ADDA-88A0-4243-9EF8-F9A74F8408C3}" dt="2019-10-24T06:16:34.866" v="1303" actId="478"/>
          <ac:picMkLst>
            <pc:docMk/>
            <pc:sldMk cId="2384877765" sldId="277"/>
            <ac:picMk id="4" creationId="{8E72A554-BB5F-4431-A342-5D30BFAE7483}"/>
          </ac:picMkLst>
        </pc:picChg>
        <pc:picChg chg="add mod">
          <ac:chgData name="wen cheng" userId="003c0f355f80fd5c" providerId="LiveId" clId="{B804ADDA-88A0-4243-9EF8-F9A74F8408C3}" dt="2019-10-24T06:16:38.088" v="1305" actId="1076"/>
          <ac:picMkLst>
            <pc:docMk/>
            <pc:sldMk cId="2384877765" sldId="277"/>
            <ac:picMk id="5" creationId="{328CB7AF-E3EB-414A-9EE6-742424DA4E8B}"/>
          </ac:picMkLst>
        </pc:picChg>
      </pc:sldChg>
      <pc:sldChg chg="add del setBg">
        <pc:chgData name="wen cheng" userId="003c0f355f80fd5c" providerId="LiveId" clId="{B804ADDA-88A0-4243-9EF8-F9A74F8408C3}" dt="2019-10-24T06:17:44.547" v="1308"/>
        <pc:sldMkLst>
          <pc:docMk/>
          <pc:sldMk cId="254198011" sldId="278"/>
        </pc:sldMkLst>
      </pc:sldChg>
      <pc:sldChg chg="addSp delSp modSp add">
        <pc:chgData name="wen cheng" userId="003c0f355f80fd5c" providerId="LiveId" clId="{B804ADDA-88A0-4243-9EF8-F9A74F8408C3}" dt="2019-10-24T06:56:34.175" v="1371" actId="1076"/>
        <pc:sldMkLst>
          <pc:docMk/>
          <pc:sldMk cId="1712446157" sldId="278"/>
        </pc:sldMkLst>
        <pc:spChg chg="mod">
          <ac:chgData name="wen cheng" userId="003c0f355f80fd5c" providerId="LiveId" clId="{B804ADDA-88A0-4243-9EF8-F9A74F8408C3}" dt="2019-10-24T06:17:51.303" v="1315"/>
          <ac:spMkLst>
            <pc:docMk/>
            <pc:sldMk cId="1712446157" sldId="278"/>
            <ac:spMk id="3" creationId="{F10DE04B-35DA-40C5-B468-87E0D0968330}"/>
          </ac:spMkLst>
        </pc:spChg>
        <pc:spChg chg="add del mod">
          <ac:chgData name="wen cheng" userId="003c0f355f80fd5c" providerId="LiveId" clId="{B804ADDA-88A0-4243-9EF8-F9A74F8408C3}" dt="2019-10-24T06:47:55.099" v="1368"/>
          <ac:spMkLst>
            <pc:docMk/>
            <pc:sldMk cId="1712446157" sldId="278"/>
            <ac:spMk id="4" creationId="{13EA39AB-9185-4E30-A36F-84797375D847}"/>
          </ac:spMkLst>
        </pc:spChg>
        <pc:spChg chg="add mod">
          <ac:chgData name="wen cheng" userId="003c0f355f80fd5c" providerId="LiveId" clId="{B804ADDA-88A0-4243-9EF8-F9A74F8408C3}" dt="2019-10-24T06:47:57.979" v="1369" actId="1076"/>
          <ac:spMkLst>
            <pc:docMk/>
            <pc:sldMk cId="1712446157" sldId="278"/>
            <ac:spMk id="6" creationId="{B97F5D3D-9D96-4288-ADD0-FC38150465BE}"/>
          </ac:spMkLst>
        </pc:spChg>
        <pc:picChg chg="del">
          <ac:chgData name="wen cheng" userId="003c0f355f80fd5c" providerId="LiveId" clId="{B804ADDA-88A0-4243-9EF8-F9A74F8408C3}" dt="2019-10-24T06:17:53.623" v="1316" actId="478"/>
          <ac:picMkLst>
            <pc:docMk/>
            <pc:sldMk cId="1712446157" sldId="278"/>
            <ac:picMk id="5" creationId="{328CB7AF-E3EB-414A-9EE6-742424DA4E8B}"/>
          </ac:picMkLst>
        </pc:picChg>
        <pc:picChg chg="add mod">
          <ac:chgData name="wen cheng" userId="003c0f355f80fd5c" providerId="LiveId" clId="{B804ADDA-88A0-4243-9EF8-F9A74F8408C3}" dt="2019-10-24T06:56:34.175" v="1371" actId="1076"/>
          <ac:picMkLst>
            <pc:docMk/>
            <pc:sldMk cId="1712446157" sldId="278"/>
            <ac:picMk id="7" creationId="{43EBADFA-2176-4463-958D-66EA0380C452}"/>
          </ac:picMkLst>
        </pc:picChg>
      </pc:sldChg>
      <pc:sldChg chg="addSp delSp modSp add">
        <pc:chgData name="wen cheng" userId="003c0f355f80fd5c" providerId="LiveId" clId="{B804ADDA-88A0-4243-9EF8-F9A74F8408C3}" dt="2019-10-24T08:00:56.740" v="1751" actId="403"/>
        <pc:sldMkLst>
          <pc:docMk/>
          <pc:sldMk cId="2835141343" sldId="279"/>
        </pc:sldMkLst>
        <pc:spChg chg="mod">
          <ac:chgData name="wen cheng" userId="003c0f355f80fd5c" providerId="LiveId" clId="{B804ADDA-88A0-4243-9EF8-F9A74F8408C3}" dt="2019-10-24T07:59:04.315" v="1697"/>
          <ac:spMkLst>
            <pc:docMk/>
            <pc:sldMk cId="2835141343" sldId="279"/>
            <ac:spMk id="2" creationId="{2206B387-5CA3-4633-A08F-5BD785F7C3F9}"/>
          </ac:spMkLst>
        </pc:spChg>
        <pc:spChg chg="del">
          <ac:chgData name="wen cheng" userId="003c0f355f80fd5c" providerId="LiveId" clId="{B804ADDA-88A0-4243-9EF8-F9A74F8408C3}" dt="2019-10-24T07:57:50.496" v="1687" actId="478"/>
          <ac:spMkLst>
            <pc:docMk/>
            <pc:sldMk cId="2835141343" sldId="279"/>
            <ac:spMk id="3" creationId="{61142315-E48D-41E6-AF11-9EA88BF8AE0B}"/>
          </ac:spMkLst>
        </pc:spChg>
        <pc:spChg chg="del">
          <ac:chgData name="wen cheng" userId="003c0f355f80fd5c" providerId="LiveId" clId="{B804ADDA-88A0-4243-9EF8-F9A74F8408C3}" dt="2019-10-24T07:57:52.971" v="1689" actId="478"/>
          <ac:spMkLst>
            <pc:docMk/>
            <pc:sldMk cId="2835141343" sldId="279"/>
            <ac:spMk id="5" creationId="{A6E43E3F-13EA-4F62-B5E7-65028A9B1C21}"/>
          </ac:spMkLst>
        </pc:spChg>
        <pc:spChg chg="add mod">
          <ac:chgData name="wen cheng" userId="003c0f355f80fd5c" providerId="LiveId" clId="{B804ADDA-88A0-4243-9EF8-F9A74F8408C3}" dt="2019-10-24T08:00:32.940" v="1744"/>
          <ac:spMkLst>
            <pc:docMk/>
            <pc:sldMk cId="2835141343" sldId="279"/>
            <ac:spMk id="8" creationId="{4B23A09E-EC35-47F4-8DAE-5EE4BDC941F1}"/>
          </ac:spMkLst>
        </pc:spChg>
        <pc:spChg chg="add mod">
          <ac:chgData name="wen cheng" userId="003c0f355f80fd5c" providerId="LiveId" clId="{B804ADDA-88A0-4243-9EF8-F9A74F8408C3}" dt="2019-10-24T08:00:56.740" v="1751" actId="403"/>
          <ac:spMkLst>
            <pc:docMk/>
            <pc:sldMk cId="2835141343" sldId="279"/>
            <ac:spMk id="9" creationId="{A72DAAD2-A12E-42E3-BB58-DC46184F4526}"/>
          </ac:spMkLst>
        </pc:spChg>
        <pc:picChg chg="del">
          <ac:chgData name="wen cheng" userId="003c0f355f80fd5c" providerId="LiveId" clId="{B804ADDA-88A0-4243-9EF8-F9A74F8408C3}" dt="2019-10-24T07:57:51.260" v="1688" actId="478"/>
          <ac:picMkLst>
            <pc:docMk/>
            <pc:sldMk cId="2835141343" sldId="279"/>
            <ac:picMk id="4" creationId="{34AF4E80-AF35-49DA-98BA-7672D4A1E80B}"/>
          </ac:picMkLst>
        </pc:picChg>
        <pc:picChg chg="add mod">
          <ac:chgData name="wen cheng" userId="003c0f355f80fd5c" providerId="LiveId" clId="{B804ADDA-88A0-4243-9EF8-F9A74F8408C3}" dt="2019-10-24T07:59:10.082" v="1698" actId="1076"/>
          <ac:picMkLst>
            <pc:docMk/>
            <pc:sldMk cId="2835141343" sldId="279"/>
            <ac:picMk id="7" creationId="{07B1583C-CFE9-47D9-A415-4DA723AF1974}"/>
          </ac:picMkLst>
        </pc:picChg>
      </pc:sldChg>
      <pc:sldChg chg="add del setBg">
        <pc:chgData name="wen cheng" userId="003c0f355f80fd5c" providerId="LiveId" clId="{B804ADDA-88A0-4243-9EF8-F9A74F8408C3}" dt="2019-10-24T07:57:38.479" v="1666"/>
        <pc:sldMkLst>
          <pc:docMk/>
          <pc:sldMk cId="2894029909" sldId="279"/>
        </pc:sldMkLst>
      </pc:sldChg>
      <pc:sldChg chg="addSp delSp modSp add">
        <pc:chgData name="wen cheng" userId="003c0f355f80fd5c" providerId="LiveId" clId="{B804ADDA-88A0-4243-9EF8-F9A74F8408C3}" dt="2019-10-24T08:05:31.629" v="1796" actId="1076"/>
        <pc:sldMkLst>
          <pc:docMk/>
          <pc:sldMk cId="3521209942" sldId="280"/>
        </pc:sldMkLst>
        <pc:spChg chg="mod">
          <ac:chgData name="wen cheng" userId="003c0f355f80fd5c" providerId="LiveId" clId="{B804ADDA-88A0-4243-9EF8-F9A74F8408C3}" dt="2019-10-24T08:01:26.389" v="1766"/>
          <ac:spMkLst>
            <pc:docMk/>
            <pc:sldMk cId="3521209942" sldId="280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8:04:49.317" v="1776" actId="14100"/>
          <ac:spMkLst>
            <pc:docMk/>
            <pc:sldMk cId="3521209942" sldId="280"/>
            <ac:spMk id="4" creationId="{BCD4056B-07DE-4CE7-B9AB-C476F484D7F8}"/>
          </ac:spMkLst>
        </pc:spChg>
        <pc:spChg chg="add mod">
          <ac:chgData name="wen cheng" userId="003c0f355f80fd5c" providerId="LiveId" clId="{B804ADDA-88A0-4243-9EF8-F9A74F8408C3}" dt="2019-10-24T08:05:31.629" v="1796" actId="1076"/>
          <ac:spMkLst>
            <pc:docMk/>
            <pc:sldMk cId="3521209942" sldId="280"/>
            <ac:spMk id="5" creationId="{F335141E-A23F-4777-BB0A-D96ABEE566D5}"/>
          </ac:spMkLst>
        </pc:spChg>
        <pc:spChg chg="del">
          <ac:chgData name="wen cheng" userId="003c0f355f80fd5c" providerId="LiveId" clId="{B804ADDA-88A0-4243-9EF8-F9A74F8408C3}" dt="2019-10-24T08:01:21.969" v="1755" actId="478"/>
          <ac:spMkLst>
            <pc:docMk/>
            <pc:sldMk cId="3521209942" sldId="280"/>
            <ac:spMk id="8" creationId="{4B23A09E-EC35-47F4-8DAE-5EE4BDC941F1}"/>
          </ac:spMkLst>
        </pc:spChg>
        <pc:spChg chg="del">
          <ac:chgData name="wen cheng" userId="003c0f355f80fd5c" providerId="LiveId" clId="{B804ADDA-88A0-4243-9EF8-F9A74F8408C3}" dt="2019-10-24T08:01:23.623" v="1756" actId="478"/>
          <ac:spMkLst>
            <pc:docMk/>
            <pc:sldMk cId="3521209942" sldId="280"/>
            <ac:spMk id="9" creationId="{A72DAAD2-A12E-42E3-BB58-DC46184F4526}"/>
          </ac:spMkLst>
        </pc:spChg>
        <pc:picChg chg="add mod">
          <ac:chgData name="wen cheng" userId="003c0f355f80fd5c" providerId="LiveId" clId="{B804ADDA-88A0-4243-9EF8-F9A74F8408C3}" dt="2019-10-24T08:04:18.465" v="1770" actId="1076"/>
          <ac:picMkLst>
            <pc:docMk/>
            <pc:sldMk cId="3521209942" sldId="280"/>
            <ac:picMk id="3" creationId="{1479FDEB-05C6-48D4-812A-B206C335A758}"/>
          </ac:picMkLst>
        </pc:picChg>
        <pc:picChg chg="del">
          <ac:chgData name="wen cheng" userId="003c0f355f80fd5c" providerId="LiveId" clId="{B804ADDA-88A0-4243-9EF8-F9A74F8408C3}" dt="2019-10-24T08:01:20.004" v="1754" actId="478"/>
          <ac:picMkLst>
            <pc:docMk/>
            <pc:sldMk cId="3521209942" sldId="280"/>
            <ac:picMk id="7" creationId="{07B1583C-CFE9-47D9-A415-4DA723AF1974}"/>
          </ac:picMkLst>
        </pc:picChg>
      </pc:sldChg>
      <pc:sldChg chg="addSp delSp modSp add">
        <pc:chgData name="wen cheng" userId="003c0f355f80fd5c" providerId="LiveId" clId="{B804ADDA-88A0-4243-9EF8-F9A74F8408C3}" dt="2019-10-24T08:07:20.476" v="1838" actId="207"/>
        <pc:sldMkLst>
          <pc:docMk/>
          <pc:sldMk cId="1358745367" sldId="281"/>
        </pc:sldMkLst>
        <pc:spChg chg="del">
          <ac:chgData name="wen cheng" userId="003c0f355f80fd5c" providerId="LiveId" clId="{B804ADDA-88A0-4243-9EF8-F9A74F8408C3}" dt="2019-10-24T08:05:39.595" v="1798" actId="478"/>
          <ac:spMkLst>
            <pc:docMk/>
            <pc:sldMk cId="1358745367" sldId="281"/>
            <ac:spMk id="2" creationId="{2206B387-5CA3-4633-A08F-5BD785F7C3F9}"/>
          </ac:spMkLst>
        </pc:spChg>
        <pc:spChg chg="add mod">
          <ac:chgData name="wen cheng" userId="003c0f355f80fd5c" providerId="LiveId" clId="{B804ADDA-88A0-4243-9EF8-F9A74F8408C3}" dt="2019-10-24T08:06:07.309" v="1835" actId="1076"/>
          <ac:spMkLst>
            <pc:docMk/>
            <pc:sldMk cId="1358745367" sldId="281"/>
            <ac:spMk id="3" creationId="{7EF0FC91-A15F-4958-AD97-C20088A15D89}"/>
          </ac:spMkLst>
        </pc:spChg>
        <pc:spChg chg="del">
          <ac:chgData name="wen cheng" userId="003c0f355f80fd5c" providerId="LiveId" clId="{B804ADDA-88A0-4243-9EF8-F9A74F8408C3}" dt="2019-10-24T08:05:41.258" v="1799" actId="478"/>
          <ac:spMkLst>
            <pc:docMk/>
            <pc:sldMk cId="1358745367" sldId="281"/>
            <ac:spMk id="8" creationId="{4B23A09E-EC35-47F4-8DAE-5EE4BDC941F1}"/>
          </ac:spMkLst>
        </pc:spChg>
        <pc:spChg chg="del">
          <ac:chgData name="wen cheng" userId="003c0f355f80fd5c" providerId="LiveId" clId="{B804ADDA-88A0-4243-9EF8-F9A74F8408C3}" dt="2019-10-24T08:05:43.557" v="1800" actId="478"/>
          <ac:spMkLst>
            <pc:docMk/>
            <pc:sldMk cId="1358745367" sldId="281"/>
            <ac:spMk id="9" creationId="{A72DAAD2-A12E-42E3-BB58-DC46184F4526}"/>
          </ac:spMkLst>
        </pc:spChg>
        <pc:picChg chg="add mod">
          <ac:chgData name="wen cheng" userId="003c0f355f80fd5c" providerId="LiveId" clId="{B804ADDA-88A0-4243-9EF8-F9A74F8408C3}" dt="2019-10-24T08:07:20.476" v="1838" actId="207"/>
          <ac:picMkLst>
            <pc:docMk/>
            <pc:sldMk cId="1358745367" sldId="281"/>
            <ac:picMk id="5" creationId="{8368149F-63B9-4B5C-8E6E-482D81CFAFAE}"/>
          </ac:picMkLst>
        </pc:picChg>
        <pc:picChg chg="del">
          <ac:chgData name="wen cheng" userId="003c0f355f80fd5c" providerId="LiveId" clId="{B804ADDA-88A0-4243-9EF8-F9A74F8408C3}" dt="2019-10-24T08:05:37.823" v="1797" actId="478"/>
          <ac:picMkLst>
            <pc:docMk/>
            <pc:sldMk cId="1358745367" sldId="281"/>
            <ac:picMk id="7" creationId="{07B1583C-CFE9-47D9-A415-4DA723AF1974}"/>
          </ac:picMkLst>
        </pc:picChg>
      </pc:sldChg>
    </pc:docChg>
  </pc:docChgLst>
  <pc:docChgLst>
    <pc:chgData name="wen cheng" userId="003c0f355f80fd5c" providerId="LiveId" clId="{328F3649-FE6E-4778-84E9-3BCDD6E0B01B}"/>
    <pc:docChg chg="undo custSel addSld delSld modSld">
      <pc:chgData name="wen cheng" userId="003c0f355f80fd5c" providerId="LiveId" clId="{328F3649-FE6E-4778-84E9-3BCDD6E0B01B}" dt="2019-10-24T16:43:40.525" v="268" actId="1076"/>
      <pc:docMkLst>
        <pc:docMk/>
      </pc:docMkLst>
      <pc:sldChg chg="modSp">
        <pc:chgData name="wen cheng" userId="003c0f355f80fd5c" providerId="LiveId" clId="{328F3649-FE6E-4778-84E9-3BCDD6E0B01B}" dt="2019-10-24T14:32:13.541" v="0" actId="114"/>
        <pc:sldMkLst>
          <pc:docMk/>
          <pc:sldMk cId="3863012869" sldId="263"/>
        </pc:sldMkLst>
        <pc:spChg chg="mod">
          <ac:chgData name="wen cheng" userId="003c0f355f80fd5c" providerId="LiveId" clId="{328F3649-FE6E-4778-84E9-3BCDD6E0B01B}" dt="2019-10-24T14:32:13.541" v="0" actId="114"/>
          <ac:spMkLst>
            <pc:docMk/>
            <pc:sldMk cId="3863012869" sldId="263"/>
            <ac:spMk id="3" creationId="{F617130C-6486-4964-BB3B-128BA8C25C73}"/>
          </ac:spMkLst>
        </pc:spChg>
      </pc:sldChg>
      <pc:sldChg chg="modSp">
        <pc:chgData name="wen cheng" userId="003c0f355f80fd5c" providerId="LiveId" clId="{328F3649-FE6E-4778-84E9-3BCDD6E0B01B}" dt="2019-10-24T14:59:50.419" v="41"/>
        <pc:sldMkLst>
          <pc:docMk/>
          <pc:sldMk cId="813136125" sldId="266"/>
        </pc:sldMkLst>
        <pc:spChg chg="mod">
          <ac:chgData name="wen cheng" userId="003c0f355f80fd5c" providerId="LiveId" clId="{328F3649-FE6E-4778-84E9-3BCDD6E0B01B}" dt="2019-10-24T14:59:50.419" v="41"/>
          <ac:spMkLst>
            <pc:docMk/>
            <pc:sldMk cId="813136125" sldId="266"/>
            <ac:spMk id="2" creationId="{2206B387-5CA3-4633-A08F-5BD785F7C3F9}"/>
          </ac:spMkLst>
        </pc:spChg>
      </pc:sldChg>
      <pc:sldChg chg="delSp modSp">
        <pc:chgData name="wen cheng" userId="003c0f355f80fd5c" providerId="LiveId" clId="{328F3649-FE6E-4778-84E9-3BCDD6E0B01B}" dt="2019-10-24T16:25:47.568" v="218"/>
        <pc:sldMkLst>
          <pc:docMk/>
          <pc:sldMk cId="205363470" sldId="269"/>
        </pc:sldMkLst>
        <pc:spChg chg="mod">
          <ac:chgData name="wen cheng" userId="003c0f355f80fd5c" providerId="LiveId" clId="{328F3649-FE6E-4778-84E9-3BCDD6E0B01B}" dt="2019-10-24T16:07:53.509" v="126"/>
          <ac:spMkLst>
            <pc:docMk/>
            <pc:sldMk cId="205363470" sldId="269"/>
            <ac:spMk id="3" creationId="{91DCFFAF-49EC-45C2-9301-BC85A04DA182}"/>
          </ac:spMkLst>
        </pc:spChg>
        <pc:spChg chg="mod">
          <ac:chgData name="wen cheng" userId="003c0f355f80fd5c" providerId="LiveId" clId="{328F3649-FE6E-4778-84E9-3BCDD6E0B01B}" dt="2019-10-24T16:25:47.568" v="218"/>
          <ac:spMkLst>
            <pc:docMk/>
            <pc:sldMk cId="205363470" sldId="269"/>
            <ac:spMk id="4" creationId="{3EDFA9F6-9013-4BA7-89D4-89AA147025B8}"/>
          </ac:spMkLst>
        </pc:spChg>
        <pc:picChg chg="del mod">
          <ac:chgData name="wen cheng" userId="003c0f355f80fd5c" providerId="LiveId" clId="{328F3649-FE6E-4778-84E9-3BCDD6E0B01B}" dt="2019-10-24T16:07:35.887" v="104" actId="478"/>
          <ac:picMkLst>
            <pc:docMk/>
            <pc:sldMk cId="205363470" sldId="269"/>
            <ac:picMk id="6" creationId="{B426C4C9-B867-418F-A055-436383043D8C}"/>
          </ac:picMkLst>
        </pc:picChg>
      </pc:sldChg>
      <pc:sldChg chg="addSp delSp modSp">
        <pc:chgData name="wen cheng" userId="003c0f355f80fd5c" providerId="LiveId" clId="{328F3649-FE6E-4778-84E9-3BCDD6E0B01B}" dt="2019-10-24T16:20:29.865" v="133"/>
        <pc:sldMkLst>
          <pc:docMk/>
          <pc:sldMk cId="1712446157" sldId="278"/>
        </pc:sldMkLst>
        <pc:graphicFrameChg chg="add del mod">
          <ac:chgData name="wen cheng" userId="003c0f355f80fd5c" providerId="LiveId" clId="{328F3649-FE6E-4778-84E9-3BCDD6E0B01B}" dt="2019-10-24T16:20:29.865" v="133"/>
          <ac:graphicFrameMkLst>
            <pc:docMk/>
            <pc:sldMk cId="1712446157" sldId="278"/>
            <ac:graphicFrameMk id="9" creationId="{CB3B5DA8-DDD7-42FC-B9C8-FEA5405407BD}"/>
          </ac:graphicFrameMkLst>
        </pc:graphicFrameChg>
        <pc:picChg chg="del">
          <ac:chgData name="wen cheng" userId="003c0f355f80fd5c" providerId="LiveId" clId="{328F3649-FE6E-4778-84E9-3BCDD6E0B01B}" dt="2019-10-24T16:19:06.646" v="127" actId="478"/>
          <ac:picMkLst>
            <pc:docMk/>
            <pc:sldMk cId="1712446157" sldId="278"/>
            <ac:picMk id="7" creationId="{43EBADFA-2176-4463-958D-66EA0380C452}"/>
          </ac:picMkLst>
        </pc:picChg>
        <pc:picChg chg="add mod">
          <ac:chgData name="wen cheng" userId="003c0f355f80fd5c" providerId="LiveId" clId="{328F3649-FE6E-4778-84E9-3BCDD6E0B01B}" dt="2019-10-24T16:19:21.677" v="129" actId="1076"/>
          <ac:picMkLst>
            <pc:docMk/>
            <pc:sldMk cId="1712446157" sldId="278"/>
            <ac:picMk id="8" creationId="{18E6F3B4-A8B5-4808-B11F-1E358A102CDA}"/>
          </ac:picMkLst>
        </pc:picChg>
      </pc:sldChg>
      <pc:sldChg chg="addSp delSp modSp add">
        <pc:chgData name="wen cheng" userId="003c0f355f80fd5c" providerId="LiveId" clId="{328F3649-FE6E-4778-84E9-3BCDD6E0B01B}" dt="2019-10-24T14:38:17.709" v="31" actId="1076"/>
        <pc:sldMkLst>
          <pc:docMk/>
          <pc:sldMk cId="192761004" sldId="282"/>
        </pc:sldMkLst>
        <pc:spChg chg="mod">
          <ac:chgData name="wen cheng" userId="003c0f355f80fd5c" providerId="LiveId" clId="{328F3649-FE6E-4778-84E9-3BCDD6E0B01B}" dt="2019-10-24T14:36:01.607" v="4"/>
          <ac:spMkLst>
            <pc:docMk/>
            <pc:sldMk cId="192761004" sldId="282"/>
            <ac:spMk id="2" creationId="{2206B387-5CA3-4633-A08F-5BD785F7C3F9}"/>
          </ac:spMkLst>
        </pc:spChg>
        <pc:spChg chg="add mod">
          <ac:chgData name="wen cheng" userId="003c0f355f80fd5c" providerId="LiveId" clId="{328F3649-FE6E-4778-84E9-3BCDD6E0B01B}" dt="2019-10-24T14:36:42.260" v="23" actId="1076"/>
          <ac:spMkLst>
            <pc:docMk/>
            <pc:sldMk cId="192761004" sldId="282"/>
            <ac:spMk id="3" creationId="{027E3735-DB06-4596-BA0E-3DB50350442B}"/>
          </ac:spMkLst>
        </pc:spChg>
        <pc:spChg chg="add mod">
          <ac:chgData name="wen cheng" userId="003c0f355f80fd5c" providerId="LiveId" clId="{328F3649-FE6E-4778-84E9-3BCDD6E0B01B}" dt="2019-10-24T14:38:17.709" v="31" actId="1076"/>
          <ac:spMkLst>
            <pc:docMk/>
            <pc:sldMk cId="192761004" sldId="282"/>
            <ac:spMk id="9" creationId="{E81B16B6-A76C-4BC9-9A06-95AF3C350A5F}"/>
          </ac:spMkLst>
        </pc:spChg>
        <pc:spChg chg="del">
          <ac:chgData name="wen cheng" userId="003c0f355f80fd5c" providerId="LiveId" clId="{328F3649-FE6E-4778-84E9-3BCDD6E0B01B}" dt="2019-10-24T14:36:16.956" v="5" actId="478"/>
          <ac:spMkLst>
            <pc:docMk/>
            <pc:sldMk cId="192761004" sldId="282"/>
            <ac:spMk id="12" creationId="{A37BA3EA-E53B-48AA-88DC-1FFD97C292CA}"/>
          </ac:spMkLst>
        </pc:spChg>
        <pc:picChg chg="del">
          <ac:chgData name="wen cheng" userId="003c0f355f80fd5c" providerId="LiveId" clId="{328F3649-FE6E-4778-84E9-3BCDD6E0B01B}" dt="2019-10-24T14:36:19.064" v="8" actId="478"/>
          <ac:picMkLst>
            <pc:docMk/>
            <pc:sldMk cId="192761004" sldId="282"/>
            <ac:picMk id="5" creationId="{D4434183-9A24-4F64-B0BE-11CFF9875C44}"/>
          </ac:picMkLst>
        </pc:picChg>
        <pc:picChg chg="add mod">
          <ac:chgData name="wen cheng" userId="003c0f355f80fd5c" providerId="LiveId" clId="{328F3649-FE6E-4778-84E9-3BCDD6E0B01B}" dt="2019-10-24T14:37:44.488" v="29" actId="1076"/>
          <ac:picMkLst>
            <pc:docMk/>
            <pc:sldMk cId="192761004" sldId="282"/>
            <ac:picMk id="6" creationId="{F70ADFB3-4220-46EA-8219-EBFA883DF3B0}"/>
          </ac:picMkLst>
        </pc:picChg>
        <pc:picChg chg="add mod">
          <ac:chgData name="wen cheng" userId="003c0f355f80fd5c" providerId="LiveId" clId="{328F3649-FE6E-4778-84E9-3BCDD6E0B01B}" dt="2019-10-24T14:37:40.188" v="28" actId="1076"/>
          <ac:picMkLst>
            <pc:docMk/>
            <pc:sldMk cId="192761004" sldId="282"/>
            <ac:picMk id="7" creationId="{1C05E414-6A92-49C0-948C-2EF04EB31EC1}"/>
          </ac:picMkLst>
        </pc:picChg>
        <pc:picChg chg="del">
          <ac:chgData name="wen cheng" userId="003c0f355f80fd5c" providerId="LiveId" clId="{328F3649-FE6E-4778-84E9-3BCDD6E0B01B}" dt="2019-10-24T14:36:18.337" v="7" actId="478"/>
          <ac:picMkLst>
            <pc:docMk/>
            <pc:sldMk cId="192761004" sldId="282"/>
            <ac:picMk id="8" creationId="{6A34A9F9-3A6A-4D4A-9772-12D710417335}"/>
          </ac:picMkLst>
        </pc:picChg>
        <pc:picChg chg="del">
          <ac:chgData name="wen cheng" userId="003c0f355f80fd5c" providerId="LiveId" clId="{328F3649-FE6E-4778-84E9-3BCDD6E0B01B}" dt="2019-10-24T14:36:17.751" v="6" actId="478"/>
          <ac:picMkLst>
            <pc:docMk/>
            <pc:sldMk cId="192761004" sldId="282"/>
            <ac:picMk id="10" creationId="{398DA1E4-CBEF-400A-845E-75BF5983EBD3}"/>
          </ac:picMkLst>
        </pc:picChg>
      </pc:sldChg>
      <pc:sldChg chg="add del setBg">
        <pc:chgData name="wen cheng" userId="003c0f355f80fd5c" providerId="LiveId" clId="{328F3649-FE6E-4778-84E9-3BCDD6E0B01B}" dt="2019-10-24T14:59:56.546" v="43"/>
        <pc:sldMkLst>
          <pc:docMk/>
          <pc:sldMk cId="695338276" sldId="283"/>
        </pc:sldMkLst>
      </pc:sldChg>
      <pc:sldChg chg="addSp delSp modSp add">
        <pc:chgData name="wen cheng" userId="003c0f355f80fd5c" providerId="LiveId" clId="{328F3649-FE6E-4778-84E9-3BCDD6E0B01B}" dt="2019-10-24T15:15:38.820" v="102" actId="1076"/>
        <pc:sldMkLst>
          <pc:docMk/>
          <pc:sldMk cId="2448048415" sldId="283"/>
        </pc:sldMkLst>
        <pc:spChg chg="mod">
          <ac:chgData name="wen cheng" userId="003c0f355f80fd5c" providerId="LiveId" clId="{328F3649-FE6E-4778-84E9-3BCDD6E0B01B}" dt="2019-10-24T15:00:03.844" v="53"/>
          <ac:spMkLst>
            <pc:docMk/>
            <pc:sldMk cId="2448048415" sldId="283"/>
            <ac:spMk id="2" creationId="{2206B387-5CA3-4633-A08F-5BD785F7C3F9}"/>
          </ac:spMkLst>
        </pc:spChg>
        <pc:spChg chg="mod">
          <ac:chgData name="wen cheng" userId="003c0f355f80fd5c" providerId="LiveId" clId="{328F3649-FE6E-4778-84E9-3BCDD6E0B01B}" dt="2019-10-24T15:03:19.555" v="68" actId="1076"/>
          <ac:spMkLst>
            <pc:docMk/>
            <pc:sldMk cId="2448048415" sldId="283"/>
            <ac:spMk id="9" creationId="{BB429A51-EF74-49AB-8C21-CD78FC0564F6}"/>
          </ac:spMkLst>
        </pc:spChg>
        <pc:spChg chg="add mod">
          <ac:chgData name="wen cheng" userId="003c0f355f80fd5c" providerId="LiveId" clId="{328F3649-FE6E-4778-84E9-3BCDD6E0B01B}" dt="2019-10-24T15:15:22.820" v="99" actId="1076"/>
          <ac:spMkLst>
            <pc:docMk/>
            <pc:sldMk cId="2448048415" sldId="283"/>
            <ac:spMk id="10" creationId="{F376CB43-2007-4678-8EA7-21F72A5578C9}"/>
          </ac:spMkLst>
        </pc:spChg>
        <pc:spChg chg="del">
          <ac:chgData name="wen cheng" userId="003c0f355f80fd5c" providerId="LiveId" clId="{328F3649-FE6E-4778-84E9-3BCDD6E0B01B}" dt="2019-10-24T15:00:07.999" v="54" actId="478"/>
          <ac:spMkLst>
            <pc:docMk/>
            <pc:sldMk cId="2448048415" sldId="283"/>
            <ac:spMk id="11" creationId="{8FAD7EEA-0B4B-41AD-86BF-A7F5AD05B8F1}"/>
          </ac:spMkLst>
        </pc:spChg>
        <pc:picChg chg="add mod">
          <ac:chgData name="wen cheng" userId="003c0f355f80fd5c" providerId="LiveId" clId="{328F3649-FE6E-4778-84E9-3BCDD6E0B01B}" dt="2019-10-24T15:03:22.406" v="69" actId="1076"/>
          <ac:picMkLst>
            <pc:docMk/>
            <pc:sldMk cId="2448048415" sldId="283"/>
            <ac:picMk id="3" creationId="{AF5B446D-89D9-4811-B214-E8AB9ED0E4BB}"/>
          </ac:picMkLst>
        </pc:picChg>
        <pc:picChg chg="add del">
          <ac:chgData name="wen cheng" userId="003c0f355f80fd5c" providerId="LiveId" clId="{328F3649-FE6E-4778-84E9-3BCDD6E0B01B}" dt="2019-10-24T15:03:07.308" v="64" actId="478"/>
          <ac:picMkLst>
            <pc:docMk/>
            <pc:sldMk cId="2448048415" sldId="283"/>
            <ac:picMk id="4" creationId="{1FEBD230-9A93-4BD2-A41A-83D2A5E140AD}"/>
          </ac:picMkLst>
        </pc:picChg>
        <pc:picChg chg="del">
          <ac:chgData name="wen cheng" userId="003c0f355f80fd5c" providerId="LiveId" clId="{328F3649-FE6E-4778-84E9-3BCDD6E0B01B}" dt="2019-10-24T15:00:09.341" v="56" actId="478"/>
          <ac:picMkLst>
            <pc:docMk/>
            <pc:sldMk cId="2448048415" sldId="283"/>
            <ac:picMk id="5" creationId="{E57AE9A9-075D-4951-9CE7-2BEDB1EA7EC3}"/>
          </ac:picMkLst>
        </pc:picChg>
        <pc:picChg chg="add mod">
          <ac:chgData name="wen cheng" userId="003c0f355f80fd5c" providerId="LiveId" clId="{328F3649-FE6E-4778-84E9-3BCDD6E0B01B}" dt="2019-10-24T15:03:10.643" v="66" actId="1076"/>
          <ac:picMkLst>
            <pc:docMk/>
            <pc:sldMk cId="2448048415" sldId="283"/>
            <ac:picMk id="6" creationId="{DCF6FB24-0555-430E-9C64-088D4122942F}"/>
          </ac:picMkLst>
        </pc:picChg>
        <pc:picChg chg="del">
          <ac:chgData name="wen cheng" userId="003c0f355f80fd5c" providerId="LiveId" clId="{328F3649-FE6E-4778-84E9-3BCDD6E0B01B}" dt="2019-10-24T15:00:08.831" v="55" actId="478"/>
          <ac:picMkLst>
            <pc:docMk/>
            <pc:sldMk cId="2448048415" sldId="283"/>
            <ac:picMk id="7" creationId="{FDA195A4-55EE-403A-BBDF-A3FBFE73CA72}"/>
          </ac:picMkLst>
        </pc:picChg>
        <pc:picChg chg="add mod">
          <ac:chgData name="wen cheng" userId="003c0f355f80fd5c" providerId="LiveId" clId="{328F3649-FE6E-4778-84E9-3BCDD6E0B01B}" dt="2019-10-24T15:15:38.820" v="102" actId="1076"/>
          <ac:picMkLst>
            <pc:docMk/>
            <pc:sldMk cId="2448048415" sldId="283"/>
            <ac:picMk id="1026" creationId="{8205EB47-1C91-4EC0-8F48-8A97C701EE0A}"/>
          </ac:picMkLst>
        </pc:picChg>
      </pc:sldChg>
      <pc:sldChg chg="addSp delSp modSp add">
        <pc:chgData name="wen cheng" userId="003c0f355f80fd5c" providerId="LiveId" clId="{328F3649-FE6E-4778-84E9-3BCDD6E0B01B}" dt="2019-10-24T16:24:54.034" v="210" actId="207"/>
        <pc:sldMkLst>
          <pc:docMk/>
          <pc:sldMk cId="3639269462" sldId="284"/>
        </pc:sldMkLst>
        <pc:spChg chg="mod">
          <ac:chgData name="wen cheng" userId="003c0f355f80fd5c" providerId="LiveId" clId="{328F3649-FE6E-4778-84E9-3BCDD6E0B01B}" dt="2019-10-24T16:24:11.292" v="161"/>
          <ac:spMkLst>
            <pc:docMk/>
            <pc:sldMk cId="3639269462" sldId="284"/>
            <ac:spMk id="2" creationId="{2206B387-5CA3-4633-A08F-5BD785F7C3F9}"/>
          </ac:spMkLst>
        </pc:spChg>
        <pc:spChg chg="del">
          <ac:chgData name="wen cheng" userId="003c0f355f80fd5c" providerId="LiveId" clId="{328F3649-FE6E-4778-84E9-3BCDD6E0B01B}" dt="2019-10-24T16:24:01.804" v="136" actId="478"/>
          <ac:spMkLst>
            <pc:docMk/>
            <pc:sldMk cId="3639269462" sldId="284"/>
            <ac:spMk id="4" creationId="{BCD4056B-07DE-4CE7-B9AB-C476F484D7F8}"/>
          </ac:spMkLst>
        </pc:spChg>
        <pc:spChg chg="del mod">
          <ac:chgData name="wen cheng" userId="003c0f355f80fd5c" providerId="LiveId" clId="{328F3649-FE6E-4778-84E9-3BCDD6E0B01B}" dt="2019-10-24T16:24:03.440" v="138" actId="478"/>
          <ac:spMkLst>
            <pc:docMk/>
            <pc:sldMk cId="3639269462" sldId="284"/>
            <ac:spMk id="5" creationId="{F335141E-A23F-4777-BB0A-D96ABEE566D5}"/>
          </ac:spMkLst>
        </pc:spChg>
        <pc:spChg chg="add mod">
          <ac:chgData name="wen cheng" userId="003c0f355f80fd5c" providerId="LiveId" clId="{328F3649-FE6E-4778-84E9-3BCDD6E0B01B}" dt="2019-10-24T16:24:54.034" v="210" actId="207"/>
          <ac:spMkLst>
            <pc:docMk/>
            <pc:sldMk cId="3639269462" sldId="284"/>
            <ac:spMk id="6" creationId="{7E1C521C-3FFC-46F6-B4AD-64F1F7C0A11D}"/>
          </ac:spMkLst>
        </pc:spChg>
        <pc:picChg chg="del">
          <ac:chgData name="wen cheng" userId="003c0f355f80fd5c" providerId="LiveId" clId="{328F3649-FE6E-4778-84E9-3BCDD6E0B01B}" dt="2019-10-24T16:23:59.768" v="135" actId="478"/>
          <ac:picMkLst>
            <pc:docMk/>
            <pc:sldMk cId="3639269462" sldId="284"/>
            <ac:picMk id="3" creationId="{1479FDEB-05C6-48D4-812A-B206C335A758}"/>
          </ac:picMkLst>
        </pc:picChg>
      </pc:sldChg>
      <pc:sldChg chg="addSp delSp modSp add">
        <pc:chgData name="wen cheng" userId="003c0f355f80fd5c" providerId="LiveId" clId="{328F3649-FE6E-4778-84E9-3BCDD6E0B01B}" dt="2019-10-24T16:43:40.525" v="268" actId="1076"/>
        <pc:sldMkLst>
          <pc:docMk/>
          <pc:sldMk cId="79759692" sldId="285"/>
        </pc:sldMkLst>
        <pc:spChg chg="mod">
          <ac:chgData name="wen cheng" userId="003c0f355f80fd5c" providerId="LiveId" clId="{328F3649-FE6E-4778-84E9-3BCDD6E0B01B}" dt="2019-10-24T16:31:14.185" v="252"/>
          <ac:spMkLst>
            <pc:docMk/>
            <pc:sldMk cId="79759692" sldId="285"/>
            <ac:spMk id="2" creationId="{2206B387-5CA3-4633-A08F-5BD785F7C3F9}"/>
          </ac:spMkLst>
        </pc:spChg>
        <pc:spChg chg="add mod">
          <ac:chgData name="wen cheng" userId="003c0f355f80fd5c" providerId="LiveId" clId="{328F3649-FE6E-4778-84E9-3BCDD6E0B01B}" dt="2019-10-24T16:33:25.197" v="262" actId="1076"/>
          <ac:spMkLst>
            <pc:docMk/>
            <pc:sldMk cId="79759692" sldId="285"/>
            <ac:spMk id="3" creationId="{264E8553-5DB5-4922-A326-530DA9C7061A}"/>
          </ac:spMkLst>
        </pc:spChg>
        <pc:spChg chg="add mod">
          <ac:chgData name="wen cheng" userId="003c0f355f80fd5c" providerId="LiveId" clId="{328F3649-FE6E-4778-84E9-3BCDD6E0B01B}" dt="2019-10-24T16:33:25.197" v="262" actId="1076"/>
          <ac:spMkLst>
            <pc:docMk/>
            <pc:sldMk cId="79759692" sldId="285"/>
            <ac:spMk id="4" creationId="{658AE6F7-D374-4B10-9C4F-F0AA978F68B6}"/>
          </ac:spMkLst>
        </pc:spChg>
        <pc:spChg chg="add mod">
          <ac:chgData name="wen cheng" userId="003c0f355f80fd5c" providerId="LiveId" clId="{328F3649-FE6E-4778-84E9-3BCDD6E0B01B}" dt="2019-10-24T16:43:40.525" v="268" actId="1076"/>
          <ac:spMkLst>
            <pc:docMk/>
            <pc:sldMk cId="79759692" sldId="285"/>
            <ac:spMk id="5" creationId="{47FC775F-3C6B-4C29-846F-5E4E7FD23D64}"/>
          </ac:spMkLst>
        </pc:spChg>
        <pc:spChg chg="del">
          <ac:chgData name="wen cheng" userId="003c0f355f80fd5c" providerId="LiveId" clId="{328F3649-FE6E-4778-84E9-3BCDD6E0B01B}" dt="2019-10-24T16:31:07.726" v="220" actId="478"/>
          <ac:spMkLst>
            <pc:docMk/>
            <pc:sldMk cId="79759692" sldId="285"/>
            <ac:spMk id="6" creationId="{7E1C521C-3FFC-46F6-B4AD-64F1F7C0A11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AB7A88-3877-4606-BDB8-BFFB46DCC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BFAFE0-0909-48A1-B784-D0F08DAC4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F9144-659D-4671-B9B1-CDE22088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B50669-62BC-4343-A21C-A079CBDA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32F76D-BECA-4DE1-8B72-F11F7F1D8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31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F851EA-9654-43F5-A4E2-4543E5E05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3092FF-AB82-4421-9787-5D8EFCCBF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D19F3-1254-435D-BA51-340370CF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C23650-8130-4AAB-A25E-9DCBBABC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090B82-409E-4012-A67C-CD41B87F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704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9DFE84-5F37-4E5D-A022-FAE1312D93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3E6FB15-2704-4588-8A28-4A8E8157F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ABC9D-2AB5-412F-9281-5A5426EB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50383-2830-488F-86E2-547F3263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E7C3FD-46EE-4F0D-9234-CFADED43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5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12D51-2637-4418-A286-BE245C94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493E0-5658-4A17-ACE4-F35B88AF6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498C9-5187-4F31-B207-35753D15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E828B4-FFB9-4990-A97F-D5928318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9B6DC3-538F-462C-BEB1-A65AC9618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66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3FA3D-421F-4ED9-8CD2-7CBB70F9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696DDA-3414-41C5-96B1-4885884D3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AE1A36-3A03-4313-BA0E-9DCCA9CD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1EF7CD-565F-470B-926D-5697F200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F698DB-F2A3-4177-BA69-E1715AFCF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9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ADF517-31EE-4367-A00A-01830F32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BBE439-36B4-4379-97F6-1D221DB4A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2AB8C8-296D-41D4-BB22-BC7456258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F10D31-3696-489B-90C2-88A4FAC2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8048A5-795D-4DB1-BF3A-1EE21410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AD4CBE-7F48-400A-9F43-EF8B3D31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60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66333-3718-41AB-B86F-AEA5FF198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F33D67-AD40-41D8-898C-4FE821E2F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EDD8E1-AEF6-4100-95FC-61C267858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825015-6D39-4803-A30E-F7F91E367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E9A46A-F921-4C65-AD59-58D67BA294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9447AB-192D-44E4-82E7-CD2863BD4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55F681-8139-4232-AE7E-E9F08386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486A232-0CE8-49E7-967B-8A4A6717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2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51FE2-54A1-4D4E-97CA-2672DA55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6A8F59-1A57-4EF1-8DFE-752B7121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11DF74-866B-43CE-BD78-837E2964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E7C6BE-27C6-496E-8C87-CEB78DA19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427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600E00-0091-4F8C-917D-563D89013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5F2865-9FDA-4DBA-8C53-5E6918BA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9D0745-56E1-4A5D-B19A-E53AFBEE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998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72CB9-86DC-4123-B269-6EC9911AE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31B265-353B-4E74-A19A-99278ECE5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65CD0F-AAC5-4BF9-9783-BCD5F51C5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C69A1-0F28-48D4-B414-84A86F128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C69C3F-0638-4214-8CD6-57042006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54500C-5E4B-4BD4-87B9-16C3F7C6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52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C8663-8F3E-4E4C-B413-9D43792C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4ED7C1F-465F-4BC1-86F6-169740C33A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892DA7-F90B-4518-B475-4B253DC1F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B1CEFA-970D-4287-9A09-0EC8CA9C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858121-538D-47F3-B266-9623ECBA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09B307-0A62-44F3-BE5F-272158D7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0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5F44C4-9536-4A58-81A2-E2EC2706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9A6A7-F62C-424F-88E4-4E97A009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A3DE1-73EE-498D-BD96-12E752158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577DD-4F53-43B2-827C-A5E14EDF5F86}" type="datetimeFigureOut">
              <a:rPr lang="zh-CN" altLang="en-US" smtClean="0"/>
              <a:t>2019-12-30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E747C-00AB-4830-8BED-AD08EDEF5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EBE108-49D6-46F7-AE0D-5C22ED246A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84E86-CAEA-493B-9FDA-CC4CB0D29E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830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vilcos.me/lab/xsso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dacityteam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silenteye.v1kings.io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tfs" TargetMode="External"/><Relationship Id="rId2" Type="http://schemas.openxmlformats.org/officeDocument/2006/relationships/hyperlink" Target="https://ctf-wiki.github.io/ctf-wiki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AC3D4B-86C3-4A56-A5E3-EB198D41FA7A}"/>
              </a:ext>
            </a:extLst>
          </p:cNvPr>
          <p:cNvSpPr txBox="1"/>
          <p:nvPr/>
        </p:nvSpPr>
        <p:spPr>
          <a:xfrm>
            <a:off x="2022763" y="1413164"/>
            <a:ext cx="8007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信息隐藏与取证分析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0F8BB7-8F1F-4464-91EE-5BECFA0E8DCD}"/>
              </a:ext>
            </a:extLst>
          </p:cNvPr>
          <p:cNvSpPr txBox="1"/>
          <p:nvPr/>
        </p:nvSpPr>
        <p:spPr>
          <a:xfrm>
            <a:off x="2022763" y="3598177"/>
            <a:ext cx="8007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Olist213</a:t>
            </a:r>
            <a:endParaRPr lang="zh-CN" altLang="en-US" sz="3200" b="1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264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7E3735-DB06-4596-BA0E-3DB50350442B}"/>
              </a:ext>
            </a:extLst>
          </p:cNvPr>
          <p:cNvSpPr txBox="1"/>
          <p:nvPr/>
        </p:nvSpPr>
        <p:spPr>
          <a:xfrm>
            <a:off x="646545" y="1767840"/>
            <a:ext cx="511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题目： 这是一张单纯的卡通图片？</a:t>
            </a:r>
            <a:r>
              <a:rPr lang="en-US" altLang="zh-CN" dirty="0">
                <a:solidFill>
                  <a:schemeClr val="bg1"/>
                </a:solidFill>
              </a:rPr>
              <a:t>Unicode</a:t>
            </a:r>
            <a:r>
              <a:rPr lang="zh-CN" altLang="en-US" dirty="0">
                <a:solidFill>
                  <a:schemeClr val="bg1"/>
                </a:solidFill>
              </a:rPr>
              <a:t>编码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0ADFB3-4220-46EA-8219-EBFA883D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37" y="1656782"/>
            <a:ext cx="1295400" cy="1447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05E414-6A92-49C0-948C-2EF04EB3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6532"/>
            <a:ext cx="12192000" cy="266787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81B16B6-A76C-4BC9-9A06-95AF3C350A5F}"/>
              </a:ext>
            </a:extLst>
          </p:cNvPr>
          <p:cNvSpPr/>
          <p:nvPr/>
        </p:nvSpPr>
        <p:spPr>
          <a:xfrm>
            <a:off x="739936" y="3041468"/>
            <a:ext cx="29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https://evilcos.me/lab/xssor/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6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图片修复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AC08CC-ED5B-4199-8A6F-C241E8B5E315}"/>
              </a:ext>
            </a:extLst>
          </p:cNvPr>
          <p:cNvSpPr txBox="1"/>
          <p:nvPr/>
        </p:nvSpPr>
        <p:spPr>
          <a:xfrm>
            <a:off x="858982" y="199505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图片修复一般查看图片的文件头是否被修改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6F82B9-8612-4DF6-A952-5B468F7EF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4" y="3991399"/>
            <a:ext cx="5845047" cy="14860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731B8E7-3427-422F-B388-770B01684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5855"/>
            <a:ext cx="6195597" cy="21414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F8B99B-9C80-4CED-95F9-4BD558EBF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1" y="4734414"/>
            <a:ext cx="6157494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4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图片修复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1-png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AE9A9-075D-4951-9CE7-2BEDB1EA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387" y="4217327"/>
            <a:ext cx="7422322" cy="2249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A195A4-55EE-403A-BBDF-A3FBFE73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86" y="1638524"/>
            <a:ext cx="7422322" cy="2578802"/>
          </a:xfrm>
          <a:prstGeom prst="rect">
            <a:avLst/>
          </a:prstGeom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ECE6232C-E50B-44E2-8E28-21721ED35F83}"/>
              </a:ext>
            </a:extLst>
          </p:cNvPr>
          <p:cNvSpPr/>
          <p:nvPr/>
        </p:nvSpPr>
        <p:spPr>
          <a:xfrm>
            <a:off x="10344726" y="4857012"/>
            <a:ext cx="1634836" cy="969818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修复后</a:t>
            </a:r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BB429A51-EF74-49AB-8C21-CD78FC0564F6}"/>
              </a:ext>
            </a:extLst>
          </p:cNvPr>
          <p:cNvSpPr/>
          <p:nvPr/>
        </p:nvSpPr>
        <p:spPr>
          <a:xfrm>
            <a:off x="10344726" y="2000988"/>
            <a:ext cx="1634836" cy="9698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修复前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FAD7EEA-0B4B-41AD-86BF-A7F5AD05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32890"/>
            <a:ext cx="4169382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6023" tIns="0" rIns="46023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Fira Sans"/>
              </a:rPr>
              <a:t>文件头 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89 50 4E 47 0D 0A 1A 0A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Fira Sans"/>
              </a:rPr>
              <a:t>+ 数据块 + 数据块 + 数据块……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13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图片修复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1-gif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ECE6232C-E50B-44E2-8E28-21721ED35F83}"/>
              </a:ext>
            </a:extLst>
          </p:cNvPr>
          <p:cNvSpPr/>
          <p:nvPr/>
        </p:nvSpPr>
        <p:spPr>
          <a:xfrm>
            <a:off x="10344726" y="4857012"/>
            <a:ext cx="1634836" cy="969818"/>
          </a:xfrm>
          <a:prstGeom prst="lef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修复后</a:t>
            </a:r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BB429A51-EF74-49AB-8C21-CD78FC0564F6}"/>
              </a:ext>
            </a:extLst>
          </p:cNvPr>
          <p:cNvSpPr/>
          <p:nvPr/>
        </p:nvSpPr>
        <p:spPr>
          <a:xfrm>
            <a:off x="10344726" y="2429646"/>
            <a:ext cx="1634836" cy="9698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修复前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5B446D-89D9-4811-B214-E8AB9ED0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75" y="1797841"/>
            <a:ext cx="7331678" cy="2404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F6FB24-0555-430E-9C64-088D4122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298" y="4202276"/>
            <a:ext cx="9171428" cy="24571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76CB43-2007-4678-8EA7-21F72A5578C9}"/>
              </a:ext>
            </a:extLst>
          </p:cNvPr>
          <p:cNvSpPr txBox="1"/>
          <p:nvPr/>
        </p:nvSpPr>
        <p:spPr>
          <a:xfrm>
            <a:off x="336121" y="2318019"/>
            <a:ext cx="2686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工具：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Winhex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Namo</a:t>
            </a:r>
            <a:r>
              <a:rPr lang="en-US" altLang="zh-CN" dirty="0">
                <a:solidFill>
                  <a:schemeClr val="bg1"/>
                </a:solidFill>
              </a:rPr>
              <a:t> GIF </a:t>
            </a:r>
            <a:r>
              <a:rPr lang="zh-CN" altLang="en-US" dirty="0">
                <a:solidFill>
                  <a:schemeClr val="bg1"/>
                </a:solidFill>
              </a:rPr>
              <a:t>编辑器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8205EB47-1C91-4EC0-8F48-8A97C701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20" y="2971800"/>
            <a:ext cx="49339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4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音频隐写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71D2B5-5411-4E5A-9F4F-3C001FCF1989}"/>
              </a:ext>
            </a:extLst>
          </p:cNvPr>
          <p:cNvSpPr txBox="1"/>
          <p:nvPr/>
        </p:nvSpPr>
        <p:spPr>
          <a:xfrm>
            <a:off x="857839" y="2564966"/>
            <a:ext cx="9681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与音频相关的 </a:t>
            </a:r>
            <a:r>
              <a:rPr lang="en-US" altLang="zh-CN" sz="2000" dirty="0" err="1">
                <a:solidFill>
                  <a:schemeClr val="bg1"/>
                </a:solidFill>
              </a:rPr>
              <a:t>CTF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题目主要使用了隐写的策略，主要分为 </a:t>
            </a:r>
            <a:r>
              <a:rPr lang="en-US" altLang="zh-CN" sz="2000" dirty="0">
                <a:solidFill>
                  <a:schemeClr val="bg1"/>
                </a:solidFill>
              </a:rPr>
              <a:t>MP3 </a:t>
            </a:r>
            <a:r>
              <a:rPr lang="zh-CN" altLang="en-US" sz="2000" dirty="0">
                <a:solidFill>
                  <a:schemeClr val="bg1"/>
                </a:solidFill>
              </a:rPr>
              <a:t>隐写，</a:t>
            </a:r>
            <a:r>
              <a:rPr lang="en-US" altLang="zh-CN" sz="2000" dirty="0" err="1">
                <a:solidFill>
                  <a:schemeClr val="bg1"/>
                </a:solidFill>
              </a:rPr>
              <a:t>LSB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隐写，波形隐写，频谱隐写等等。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2B228AE-0385-4E79-8F1E-0B40D3250E3F}"/>
              </a:ext>
            </a:extLst>
          </p:cNvPr>
          <p:cNvSpPr/>
          <p:nvPr/>
        </p:nvSpPr>
        <p:spPr>
          <a:xfrm>
            <a:off x="929699" y="3734527"/>
            <a:ext cx="61328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>
                <a:solidFill>
                  <a:schemeClr val="bg1"/>
                </a:solidFill>
                <a:effectLst/>
                <a:latin typeface="Fira Sans"/>
              </a:rPr>
              <a:t>MP3 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Fira Sans"/>
              </a:rPr>
              <a:t>隐写</a:t>
            </a:r>
            <a:endParaRPr lang="en-US" altLang="zh-CN" b="0" i="0" dirty="0">
              <a:solidFill>
                <a:schemeClr val="bg1"/>
              </a:solidFill>
              <a:effectLst/>
              <a:latin typeface="Fira Sans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Mp3stego</a:t>
            </a:r>
            <a:endParaRPr lang="en-US" altLang="zh-CN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Fira Sans"/>
              </a:rPr>
              <a:t>http://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Fira Sans"/>
              </a:rPr>
              <a:t>www.petitcolas.net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Fira Sans"/>
              </a:rPr>
              <a:t>/steganography/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Fira Sans"/>
              </a:rPr>
              <a:t>mp3stego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Fira Sans"/>
              </a:rPr>
              <a:t>/</a:t>
            </a:r>
            <a:endParaRPr lang="zh-CN" altLang="en-US" b="0" i="0" dirty="0">
              <a:solidFill>
                <a:schemeClr val="bg1"/>
              </a:solidFill>
              <a:effectLst/>
              <a:latin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246319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音频隐写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76B89CD-78B0-424F-A238-C3C884B4595C}"/>
              </a:ext>
            </a:extLst>
          </p:cNvPr>
          <p:cNvSpPr/>
          <p:nvPr/>
        </p:nvSpPr>
        <p:spPr>
          <a:xfrm>
            <a:off x="954374" y="1748851"/>
            <a:ext cx="298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err="1">
                <a:solidFill>
                  <a:schemeClr val="bg1"/>
                </a:solidFill>
                <a:effectLst/>
                <a:latin typeface="Fira Sans"/>
              </a:rPr>
              <a:t>ISCC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Fira Sans"/>
              </a:rPr>
              <a:t>-2016: Music Never Sleep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159CCF-AD2E-4622-84F7-F2A4C8FE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74" y="2535658"/>
            <a:ext cx="3949042" cy="47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A2696D-D4C1-42C8-96E8-D58788442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74" y="3698743"/>
            <a:ext cx="5634181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通过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strings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得到密码后使用 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Mp3Stego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 解密。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Fira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decode.exe -X ISCC2016.mp3 -P bfsiscc2016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2"/>
              <a:ea typeface="Fira Mono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latin typeface="Arial Unicode MS" panose="020B0604020202020204" pitchFamily="34" charset="-122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</a:rPr>
              <a:t>解密出来，得到文本，获取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</a:rPr>
              <a:t>base64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</a:rPr>
              <a:t>加密文本，解密。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5197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音频隐写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0F6EF-C9A3-439D-93D7-FFF66415A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66" y="2631837"/>
            <a:ext cx="6893134" cy="52666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3D006F-E237-4CB8-B81A-C0E640771219}"/>
              </a:ext>
            </a:extLst>
          </p:cNvPr>
          <p:cNvSpPr txBox="1"/>
          <p:nvPr/>
        </p:nvSpPr>
        <p:spPr>
          <a:xfrm>
            <a:off x="1219199" y="4224668"/>
            <a:ext cx="2143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工具：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hlinkClick r:id="rId3"/>
              </a:rPr>
              <a:t>Audicity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hlinkClick r:id="rId4"/>
              </a:rPr>
              <a:t>silenteye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7B2A3D-FE38-4B05-B9F8-0810F9973D10}"/>
              </a:ext>
            </a:extLst>
          </p:cNvPr>
          <p:cNvSpPr/>
          <p:nvPr/>
        </p:nvSpPr>
        <p:spPr>
          <a:xfrm>
            <a:off x="593864" y="1908196"/>
            <a:ext cx="46551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chemeClr val="bg1"/>
                </a:solidFill>
                <a:effectLst/>
                <a:latin typeface="Fira Sans"/>
              </a:rPr>
              <a:t>音频中的频谱隐写是将字符串隐藏在频谱中，此类音频通常会有一个较明显的特征，听起来是一段杂音或者比较刺耳。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31366963-AA07-46A0-8CC5-E07DF50FB6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88A8DB-1437-49F2-A519-DC64349E7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66" y="1425222"/>
            <a:ext cx="6916945" cy="26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音频隐写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3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C873A74-5448-4941-94FD-BF2C47675A57}"/>
              </a:ext>
            </a:extLst>
          </p:cNvPr>
          <p:cNvSpPr/>
          <p:nvPr/>
        </p:nvSpPr>
        <p:spPr>
          <a:xfrm>
            <a:off x="847983" y="1594324"/>
            <a:ext cx="3494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普通的</a:t>
            </a:r>
            <a:r>
              <a:rPr lang="en-US" altLang="zh-CN" sz="2400" dirty="0">
                <a:solidFill>
                  <a:schemeClr val="bg1"/>
                </a:solidFill>
              </a:rPr>
              <a:t>DISCO</a:t>
            </a:r>
            <a:r>
              <a:rPr lang="zh-CN" altLang="en-US" sz="2400" dirty="0">
                <a:solidFill>
                  <a:schemeClr val="bg1"/>
                </a:solidFill>
              </a:rPr>
              <a:t>普通的摇</a:t>
            </a:r>
            <a:r>
              <a:rPr lang="en-US" altLang="zh-CN" sz="2400" dirty="0">
                <a:solidFill>
                  <a:schemeClr val="bg1"/>
                </a:solidFill>
              </a:rPr>
              <a:t>...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6AE5FB-90D0-4B0E-AC82-8ADEBE3FD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406" y="3653571"/>
            <a:ext cx="10014500" cy="32044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30F11D9-60B9-4990-9DE1-F04539267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094" y="1028700"/>
            <a:ext cx="2314575" cy="5829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897853A-1F39-422E-A4B0-E3B52E5CE183}"/>
              </a:ext>
            </a:extLst>
          </p:cNvPr>
          <p:cNvSpPr/>
          <p:nvPr/>
        </p:nvSpPr>
        <p:spPr>
          <a:xfrm>
            <a:off x="2595416" y="2055989"/>
            <a:ext cx="302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下面的点位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，上面的点位</a:t>
            </a:r>
            <a:r>
              <a:rPr lang="en-US" altLang="zh-CN" dirty="0">
                <a:solidFill>
                  <a:schemeClr val="bg1"/>
                </a:solidFill>
              </a:rPr>
              <a:t>1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41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视频隐写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DCFFAF-49EC-45C2-9301-BC85A04DA182}"/>
              </a:ext>
            </a:extLst>
          </p:cNvPr>
          <p:cNvSpPr/>
          <p:nvPr/>
        </p:nvSpPr>
        <p:spPr>
          <a:xfrm>
            <a:off x="1194118" y="4528189"/>
            <a:ext cx="277992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工具：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Foremost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</a:rPr>
              <a:t>010 Editor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DFA9F6-9013-4BA7-89D4-89AA147025B8}"/>
              </a:ext>
            </a:extLst>
          </p:cNvPr>
          <p:cNvSpPr/>
          <p:nvPr/>
        </p:nvSpPr>
        <p:spPr>
          <a:xfrm>
            <a:off x="1076035" y="2062358"/>
            <a:ext cx="1081578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目前在</a:t>
            </a:r>
            <a:r>
              <a:rPr lang="en-US" altLang="zh-CN" sz="2800" dirty="0" err="1">
                <a:solidFill>
                  <a:schemeClr val="bg1"/>
                </a:solidFill>
              </a:rPr>
              <a:t>CTF</a:t>
            </a:r>
            <a:r>
              <a:rPr lang="zh-CN" altLang="en-US" sz="2800" dirty="0">
                <a:solidFill>
                  <a:schemeClr val="bg1"/>
                </a:solidFill>
              </a:rPr>
              <a:t>赛事中较为常出现的视频隐写，一般都是将一张带有隐写信息的图片，嵌入视频中，我们所需要做的就是将这个图片从视频分离出来，然后在分析我们分离出来的文件是什么，之后的操作可能会涉及到密码编码，图片隐写等知识点。</a:t>
            </a:r>
          </a:p>
        </p:txBody>
      </p:sp>
    </p:spTree>
    <p:extLst>
      <p:ext uri="{BB962C8B-B14F-4D97-AF65-F5344CB8AC3E}">
        <p14:creationId xmlns:p14="http://schemas.microsoft.com/office/powerpoint/2010/main" val="205363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文档隐写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BA4BFEB-D5AD-4E57-A204-C18D17BE8D9F}"/>
              </a:ext>
            </a:extLst>
          </p:cNvPr>
          <p:cNvSpPr/>
          <p:nvPr/>
        </p:nvSpPr>
        <p:spPr>
          <a:xfrm>
            <a:off x="1034472" y="2117589"/>
            <a:ext cx="1056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chemeClr val="bg1"/>
                </a:solidFill>
                <a:effectLst/>
                <a:latin typeface="Monospaced Number"/>
              </a:rPr>
              <a:t>电子文档，它主要包括电子文书、电子信件、电子报表、电子图纸、纸质文本文档的电子版本等等，是人们电脑办公中必不可少的文件。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4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6F53810-ED5B-4558-ABB5-FB57672B3B20}"/>
              </a:ext>
            </a:extLst>
          </p:cNvPr>
          <p:cNvSpPr txBox="1"/>
          <p:nvPr/>
        </p:nvSpPr>
        <p:spPr>
          <a:xfrm>
            <a:off x="923636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713CF9-A660-437A-8898-88D33EE25CFA}"/>
              </a:ext>
            </a:extLst>
          </p:cNvPr>
          <p:cNvSpPr txBox="1"/>
          <p:nvPr/>
        </p:nvSpPr>
        <p:spPr>
          <a:xfrm>
            <a:off x="1505527" y="1659285"/>
            <a:ext cx="735214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图片修复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音频隐写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视频隐写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文档隐写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压缩包隐写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32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流量分析</a:t>
            </a:r>
            <a:endParaRPr lang="en-US" altLang="zh-CN" sz="32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299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DE04B-35DA-40C5-B468-87E0D0968330}"/>
              </a:ext>
            </a:extLst>
          </p:cNvPr>
          <p:cNvSpPr txBox="1"/>
          <p:nvPr/>
        </p:nvSpPr>
        <p:spPr>
          <a:xfrm>
            <a:off x="1023937" y="1911928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利用隐藏文本功能进行隐写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72A554-BB5F-4431-A342-5D30BFAE7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847975"/>
            <a:ext cx="70961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99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DE04B-35DA-40C5-B468-87E0D0968330}"/>
              </a:ext>
            </a:extLst>
          </p:cNvPr>
          <p:cNvSpPr txBox="1"/>
          <p:nvPr/>
        </p:nvSpPr>
        <p:spPr>
          <a:xfrm>
            <a:off x="1023937" y="1911928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word</a:t>
            </a:r>
            <a:r>
              <a:rPr lang="zh-CN" altLang="en-US" sz="2400" b="1" dirty="0">
                <a:solidFill>
                  <a:schemeClr val="bg1"/>
                </a:solidFill>
              </a:rPr>
              <a:t>文档的</a:t>
            </a:r>
            <a:r>
              <a:rPr lang="en-US" altLang="zh-CN" sz="2400" b="1" dirty="0">
                <a:solidFill>
                  <a:schemeClr val="bg1"/>
                </a:solidFill>
              </a:rPr>
              <a:t>xml</a:t>
            </a:r>
            <a:r>
              <a:rPr lang="zh-CN" altLang="en-US" sz="2400" b="1" dirty="0">
                <a:solidFill>
                  <a:schemeClr val="bg1"/>
                </a:solidFill>
              </a:rPr>
              <a:t>转换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8CB7AF-E3EB-414A-9EE6-742424DA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02" y="2963862"/>
            <a:ext cx="84772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777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文档隐写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10DE04B-35DA-40C5-B468-87E0D0968330}"/>
              </a:ext>
            </a:extLst>
          </p:cNvPr>
          <p:cNvSpPr txBox="1"/>
          <p:nvPr/>
        </p:nvSpPr>
        <p:spPr>
          <a:xfrm>
            <a:off x="1023937" y="1911928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pdf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7F5D3D-9D96-4288-ADD0-FC38150465BE}"/>
              </a:ext>
            </a:extLst>
          </p:cNvPr>
          <p:cNvSpPr txBox="1"/>
          <p:nvPr/>
        </p:nvSpPr>
        <p:spPr>
          <a:xfrm>
            <a:off x="1023937" y="4248727"/>
            <a:ext cx="24160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工具：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wbStego4.3open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8E6F3B4-A8B5-4808-B11F-1E358A10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5270"/>
            <a:ext cx="5123809" cy="3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46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压缩包隐写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084763-0276-4309-81BC-AF51CD03B22D}"/>
              </a:ext>
            </a:extLst>
          </p:cNvPr>
          <p:cNvSpPr txBox="1"/>
          <p:nvPr/>
        </p:nvSpPr>
        <p:spPr>
          <a:xfrm>
            <a:off x="997527" y="2152073"/>
            <a:ext cx="2363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压缩包格式：</a:t>
            </a:r>
            <a:r>
              <a:rPr lang="en-US" altLang="zh-CN" dirty="0">
                <a:solidFill>
                  <a:schemeClr val="bg1"/>
                </a:solidFill>
              </a:rPr>
              <a:t>zip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rar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098C34-F5DC-4EDD-A5ED-554DF7F7828E}"/>
              </a:ext>
            </a:extLst>
          </p:cNvPr>
          <p:cNvSpPr txBox="1"/>
          <p:nvPr/>
        </p:nvSpPr>
        <p:spPr>
          <a:xfrm>
            <a:off x="997527" y="2955636"/>
            <a:ext cx="546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压缩包隐写一般分为：加密，</a:t>
            </a:r>
            <a:r>
              <a:rPr lang="en-US" altLang="zh-CN" dirty="0" err="1">
                <a:solidFill>
                  <a:schemeClr val="bg1"/>
                </a:solidFill>
              </a:rPr>
              <a:t>CRC32</a:t>
            </a:r>
            <a:r>
              <a:rPr lang="zh-CN" altLang="en-US" dirty="0">
                <a:solidFill>
                  <a:schemeClr val="bg1"/>
                </a:solidFill>
              </a:rPr>
              <a:t>校验，伪加密。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80A918-FB4D-4A6D-BDDC-C533E1CB8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676" y="1079756"/>
            <a:ext cx="5514975" cy="53911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DF1116-6951-4612-9AA7-211E76A3B64F}"/>
              </a:ext>
            </a:extLst>
          </p:cNvPr>
          <p:cNvSpPr txBox="1"/>
          <p:nvPr/>
        </p:nvSpPr>
        <p:spPr>
          <a:xfrm>
            <a:off x="997527" y="4532216"/>
            <a:ext cx="17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工具：</a:t>
            </a:r>
            <a:endParaRPr lang="en-US" altLang="zh-C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1"/>
                </a:solidFill>
              </a:rPr>
              <a:t>ARCHPR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E20706-28CA-4931-8AE8-011B46E7A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51" y="2521405"/>
            <a:ext cx="89154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压缩包隐写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142315-E48D-41E6-AF11-9EA88BF8AE0B}"/>
              </a:ext>
            </a:extLst>
          </p:cNvPr>
          <p:cNvSpPr txBox="1"/>
          <p:nvPr/>
        </p:nvSpPr>
        <p:spPr>
          <a:xfrm>
            <a:off x="886691" y="218085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伪加密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AF4E80-AF35-49DA-98BA-7672D4A1E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21268"/>
            <a:ext cx="6706181" cy="22480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6E43E3F-13EA-4F62-B5E7-65028A9B1C21}"/>
              </a:ext>
            </a:extLst>
          </p:cNvPr>
          <p:cNvSpPr/>
          <p:nvPr/>
        </p:nvSpPr>
        <p:spPr>
          <a:xfrm>
            <a:off x="886691" y="354945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50 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4B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03 04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：这是头文件标记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14 00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：解压文件所需 </a:t>
            </a: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pkware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版本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00 00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：全局方式位标记（有无加密）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08 00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：压缩方式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07 76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：最后修改文件时间</a:t>
            </a:r>
            <a:br>
              <a:rPr lang="zh-CN" altLang="en-US" sz="2000" dirty="0">
                <a:solidFill>
                  <a:schemeClr val="bg1"/>
                </a:solidFill>
              </a:rPr>
            </a:br>
            <a:r>
              <a:rPr lang="en-US" altLang="zh-CN" sz="2000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F2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48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：最后修改文件日期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95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流量包分析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1583C-CFE9-47D9-A415-4DA723AF1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95" y="1539480"/>
            <a:ext cx="8359864" cy="50906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B23A09E-EC35-47F4-8DAE-5EE4BDC941F1}"/>
              </a:ext>
            </a:extLst>
          </p:cNvPr>
          <p:cNvSpPr txBox="1"/>
          <p:nvPr/>
        </p:nvSpPr>
        <p:spPr>
          <a:xfrm>
            <a:off x="646545" y="1930400"/>
            <a:ext cx="2178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工具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</a:rPr>
              <a:t>wireshark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72DAAD2-A12E-42E3-BB58-DC46184F4526}"/>
              </a:ext>
            </a:extLst>
          </p:cNvPr>
          <p:cNvSpPr/>
          <p:nvPr/>
        </p:nvSpPr>
        <p:spPr>
          <a:xfrm>
            <a:off x="646545" y="417351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spc="300" dirty="0">
                <a:solidFill>
                  <a:schemeClr val="bg1"/>
                </a:solidFill>
              </a:rPr>
              <a:t>流量包修复</a:t>
            </a:r>
            <a:endParaRPr lang="zh-CN" altLang="en-US" sz="2400" spc="300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spc="300" dirty="0">
                <a:solidFill>
                  <a:schemeClr val="bg1"/>
                </a:solidFill>
              </a:rPr>
              <a:t>协议分析</a:t>
            </a:r>
            <a:endParaRPr lang="zh-CN" altLang="en-US" sz="2400" spc="300" dirty="0">
              <a:solidFill>
                <a:schemeClr val="bg1"/>
              </a:solidFill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spc="300" dirty="0">
                <a:solidFill>
                  <a:schemeClr val="bg1"/>
                </a:solidFill>
              </a:rPr>
              <a:t>数据提取</a:t>
            </a:r>
            <a:endParaRPr lang="zh-CN" altLang="en-US" sz="2400" spc="3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514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流量包分析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9FDEB-05C6-48D4-812A-B206C335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456" y="1569695"/>
            <a:ext cx="6767696" cy="49604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CD4056B-07DE-4CE7-B9AB-C476F484D7F8}"/>
              </a:ext>
            </a:extLst>
          </p:cNvPr>
          <p:cNvSpPr/>
          <p:nvPr/>
        </p:nvSpPr>
        <p:spPr>
          <a:xfrm>
            <a:off x="756593" y="2459243"/>
            <a:ext cx="3104207" cy="644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提取ICMP中的可疑字符，并破解其压缩包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335141E-A23F-4777-BB0A-D96ABEE566D5}"/>
              </a:ext>
            </a:extLst>
          </p:cNvPr>
          <p:cNvSpPr txBox="1"/>
          <p:nvPr/>
        </p:nvSpPr>
        <p:spPr>
          <a:xfrm>
            <a:off x="758272" y="3865236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bg1"/>
                </a:solidFill>
              </a:rPr>
              <a:t>数据提取</a:t>
            </a:r>
            <a:endParaRPr lang="en-US" altLang="zh-CN" spc="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pc="300" dirty="0">
                <a:solidFill>
                  <a:schemeClr val="bg1"/>
                </a:solidFill>
              </a:rPr>
              <a:t>字符提取</a:t>
            </a:r>
          </a:p>
        </p:txBody>
      </p:sp>
    </p:spTree>
    <p:extLst>
      <p:ext uri="{BB962C8B-B14F-4D97-AF65-F5344CB8AC3E}">
        <p14:creationId xmlns:p14="http://schemas.microsoft.com/office/powerpoint/2010/main" val="3521209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最后的建议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1C521C-3FFC-46F6-B4AD-64F1F7C0A11D}"/>
              </a:ext>
            </a:extLst>
          </p:cNvPr>
          <p:cNvSpPr txBox="1"/>
          <p:nvPr/>
        </p:nvSpPr>
        <p:spPr>
          <a:xfrm>
            <a:off x="2690949" y="284422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善于利用</a:t>
            </a:r>
            <a:r>
              <a:rPr lang="zh-CN" altLang="en-US" sz="3200" b="1" dirty="0">
                <a:solidFill>
                  <a:srgbClr val="FF0000"/>
                </a:solidFill>
              </a:rPr>
              <a:t>搜索引擎</a:t>
            </a:r>
          </a:p>
        </p:txBody>
      </p:sp>
    </p:spTree>
    <p:extLst>
      <p:ext uri="{BB962C8B-B14F-4D97-AF65-F5344CB8AC3E}">
        <p14:creationId xmlns:p14="http://schemas.microsoft.com/office/powerpoint/2010/main" val="3639269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参考资料与工具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64E8553-5DB5-4922-A326-530DA9C7061A}"/>
              </a:ext>
            </a:extLst>
          </p:cNvPr>
          <p:cNvSpPr/>
          <p:nvPr/>
        </p:nvSpPr>
        <p:spPr>
          <a:xfrm>
            <a:off x="4354177" y="3287876"/>
            <a:ext cx="348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hlinkClick r:id="rId2"/>
              </a:rPr>
              <a:t>https://ctf-wiki.github.io/ctf-wiki/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8AE6F7-D374-4B10-9C4F-F0AA978F68B6}"/>
              </a:ext>
            </a:extLst>
          </p:cNvPr>
          <p:cNvSpPr/>
          <p:nvPr/>
        </p:nvSpPr>
        <p:spPr>
          <a:xfrm>
            <a:off x="4863932" y="2918544"/>
            <a:ext cx="2464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hlinkClick r:id="rId3"/>
              </a:rPr>
              <a:t>https://github.com/ctfs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7FC775F-3C6B-4C29-846F-5E4E7FD23D64}"/>
              </a:ext>
            </a:extLst>
          </p:cNvPr>
          <p:cNvSpPr/>
          <p:nvPr/>
        </p:nvSpPr>
        <p:spPr>
          <a:xfrm>
            <a:off x="2583278" y="3841874"/>
            <a:ext cx="8491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Ctf</a:t>
            </a:r>
            <a:r>
              <a:rPr lang="zh-CN" altLang="en-US" dirty="0">
                <a:solidFill>
                  <a:schemeClr val="bg1"/>
                </a:solidFill>
              </a:rPr>
              <a:t>工具打包：https://pan.baidu.com/s/1i0C06Ov4QF3oKIzovb-sHQ 提取码：npje</a:t>
            </a:r>
          </a:p>
        </p:txBody>
      </p:sp>
    </p:spTree>
    <p:extLst>
      <p:ext uri="{BB962C8B-B14F-4D97-AF65-F5344CB8AC3E}">
        <p14:creationId xmlns:p14="http://schemas.microsoft.com/office/powerpoint/2010/main" val="7975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EF0FC91-A15F-4958-AD97-C20088A15D89}"/>
              </a:ext>
            </a:extLst>
          </p:cNvPr>
          <p:cNvSpPr txBox="1"/>
          <p:nvPr/>
        </p:nvSpPr>
        <p:spPr>
          <a:xfrm>
            <a:off x="3951823" y="2693266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</a:rPr>
              <a:t>谢谢大家</a:t>
            </a:r>
          </a:p>
        </p:txBody>
      </p:sp>
      <p:pic>
        <p:nvPicPr>
          <p:cNvPr id="5" name="图形 4" descr="齿轮">
            <a:extLst>
              <a:ext uri="{FF2B5EF4-FFF2-40B4-BE49-F238E27FC236}">
                <a16:creationId xmlns:a16="http://schemas.microsoft.com/office/drawing/2014/main" id="{8368149F-63B9-4B5C-8E6E-482D81CFA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297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4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61FB21-E309-446F-BA81-5BF7615223B2}"/>
              </a:ext>
            </a:extLst>
          </p:cNvPr>
          <p:cNvSpPr txBox="1"/>
          <p:nvPr/>
        </p:nvSpPr>
        <p:spPr>
          <a:xfrm>
            <a:off x="5375563" y="3044279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隐写？</a:t>
            </a:r>
          </a:p>
        </p:txBody>
      </p:sp>
    </p:spTree>
    <p:extLst>
      <p:ext uri="{BB962C8B-B14F-4D97-AF65-F5344CB8AC3E}">
        <p14:creationId xmlns:p14="http://schemas.microsoft.com/office/powerpoint/2010/main" val="191045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m_&amp;_Jerry">
            <a:extLst>
              <a:ext uri="{FF2B5EF4-FFF2-40B4-BE49-F238E27FC236}">
                <a16:creationId xmlns:a16="http://schemas.microsoft.com/office/drawing/2014/main" id="{FDA93B31-E0D1-4D9E-B1A0-97646ED88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424120"/>
            <a:ext cx="5553075" cy="343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940F3FC-4429-4EFD-B40D-F4B3748D479C}"/>
              </a:ext>
            </a:extLst>
          </p:cNvPr>
          <p:cNvSpPr txBox="1"/>
          <p:nvPr/>
        </p:nvSpPr>
        <p:spPr>
          <a:xfrm>
            <a:off x="774988" y="472529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神奇的墨水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武林秘诀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1352BB-5641-43AB-8EC0-C0582C1378C0}"/>
              </a:ext>
            </a:extLst>
          </p:cNvPr>
          <p:cNvSpPr txBox="1"/>
          <p:nvPr/>
        </p:nvSpPr>
        <p:spPr>
          <a:xfrm>
            <a:off x="774988" y="1378937"/>
            <a:ext cx="10778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Jerry</a:t>
            </a:r>
            <a:r>
              <a:rPr lang="zh-CN" alt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有一天在玩耍的时候，不小心往自己的身上涂了一种“神奇墨水”，然后把自己藏了起来，还成功的把</a:t>
            </a:r>
            <a:r>
              <a:rPr lang="en-US" altLang="zh-C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Tom</a:t>
            </a:r>
            <a:r>
              <a:rPr lang="zh-CN" alt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戏弄一通并赶走了</a:t>
            </a:r>
            <a:r>
              <a:rPr lang="en-US" altLang="zh-CN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Tom</a:t>
            </a:r>
            <a:r>
              <a:rPr lang="zh-CN" altLang="en-US" sz="24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2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2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金庸武侠的武林秘诀在传承方面有时会通过特殊手段进行隐藏，之后通过特定的方式才能看，火烧</a:t>
            </a:r>
            <a:r>
              <a:rPr lang="en-US" altLang="zh-CN" sz="2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zh-CN" altLang="en-US" sz="2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水蘸。</a:t>
            </a:r>
            <a:endParaRPr lang="zh-CN" altLang="en-US" sz="5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B12C869-87B6-4C43-B266-1F72BFFC7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54" y="3424120"/>
            <a:ext cx="5153891" cy="343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8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61FB21-E309-446F-BA81-5BF7615223B2}"/>
              </a:ext>
            </a:extLst>
          </p:cNvPr>
          <p:cNvSpPr txBox="1"/>
          <p:nvPr/>
        </p:nvSpPr>
        <p:spPr>
          <a:xfrm>
            <a:off x="923636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信息隐藏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17DABC4-40AD-4BB1-AF06-634C7B794BA0}"/>
              </a:ext>
            </a:extLst>
          </p:cNvPr>
          <p:cNvSpPr/>
          <p:nvPr/>
        </p:nvSpPr>
        <p:spPr>
          <a:xfrm>
            <a:off x="923636" y="1997839"/>
            <a:ext cx="1104669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信息隐藏（隐写分析）的题目相较其他类型的题目相对简单，但题目也五花八门。</a:t>
            </a:r>
            <a:endParaRPr lang="en-US" altLang="zh-CN" sz="3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题目的</a:t>
            </a:r>
            <a:r>
              <a:rPr lang="en-US" altLang="zh-CN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Flag</a:t>
            </a:r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会隐藏到图片、音频、视频等各类数据载体中供参赛者获取。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19656EA-8BCB-4232-8CA6-213F94577770}"/>
              </a:ext>
            </a:extLst>
          </p:cNvPr>
          <p:cNvSpPr/>
          <p:nvPr/>
        </p:nvSpPr>
        <p:spPr>
          <a:xfrm>
            <a:off x="923636" y="5210002"/>
            <a:ext cx="7490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MISC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PPC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CRYPTO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PWN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REVERSE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i="0" dirty="0">
                <a:solidFill>
                  <a:srgbClr val="00B0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WEB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b="1" i="0" dirty="0" err="1">
                <a:solidFill>
                  <a:srgbClr val="FF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STEGA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83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C61FB21-E309-446F-BA81-5BF7615223B2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17130C-6486-4964-BB3B-128BA8C25C73}"/>
              </a:ext>
            </a:extLst>
          </p:cNvPr>
          <p:cNvSpPr/>
          <p:nvPr/>
        </p:nvSpPr>
        <p:spPr>
          <a:xfrm>
            <a:off x="988290" y="1674674"/>
            <a:ext cx="109912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最常见的隐写术技巧是将文件隐藏在图片中，将文件以图片的形式能正常打开，但在其还包含有文本文件，通常是</a:t>
            </a:r>
            <a:r>
              <a:rPr lang="en-US" altLang="zh-CN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ZIP</a:t>
            </a:r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lang="en-US" altLang="zh-CN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txt</a:t>
            </a:r>
            <a:r>
              <a:rPr lang="zh-CN" altLang="en-US" sz="36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或其他图片。 </a:t>
            </a:r>
            <a:endParaRPr lang="en-US" altLang="zh-CN" sz="3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36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3600" b="1" i="1" dirty="0">
                <a:solidFill>
                  <a:srgbClr val="0070C0"/>
                </a:solidFill>
              </a:rPr>
              <a:t>copy /b </a:t>
            </a:r>
            <a:r>
              <a:rPr lang="en-US" altLang="zh-CN" sz="3600" b="1" i="1" dirty="0" err="1">
                <a:solidFill>
                  <a:srgbClr val="0070C0"/>
                </a:solidFill>
              </a:rPr>
              <a:t>2.jpg+flag.zip</a:t>
            </a:r>
            <a:r>
              <a:rPr lang="en-US" altLang="zh-CN" sz="3600" b="1" i="1" dirty="0">
                <a:solidFill>
                  <a:srgbClr val="0070C0"/>
                </a:solidFill>
              </a:rPr>
              <a:t> </a:t>
            </a:r>
            <a:r>
              <a:rPr lang="en-US" altLang="zh-CN" sz="3600" b="1" i="1" dirty="0" err="1">
                <a:solidFill>
                  <a:srgbClr val="0070C0"/>
                </a:solidFill>
              </a:rPr>
              <a:t>output.jpg</a:t>
            </a:r>
            <a:r>
              <a:rPr lang="en-US" altLang="zh-CN" sz="3600" b="1" i="1" dirty="0">
                <a:solidFill>
                  <a:srgbClr val="0070C0"/>
                </a:solidFill>
              </a:rPr>
              <a:t> </a:t>
            </a:r>
            <a:endParaRPr lang="zh-CN" altLang="en-US" sz="3600" b="1" i="1" dirty="0">
              <a:solidFill>
                <a:srgbClr val="0070C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01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CF53FD-5ECB-44F0-9685-C46A950D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0"/>
            <a:ext cx="6096000" cy="5715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FEA750-1791-4455-9305-5BCA99801552}"/>
              </a:ext>
            </a:extLst>
          </p:cNvPr>
          <p:cNvSpPr txBox="1"/>
          <p:nvPr/>
        </p:nvSpPr>
        <p:spPr>
          <a:xfrm>
            <a:off x="951345" y="2659559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工具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266552-E622-41A3-AEE7-E3A112A6281A}"/>
              </a:ext>
            </a:extLst>
          </p:cNvPr>
          <p:cNvSpPr txBox="1"/>
          <p:nvPr/>
        </p:nvSpPr>
        <p:spPr>
          <a:xfrm>
            <a:off x="951344" y="3677334"/>
            <a:ext cx="463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大部分工具，通常用来做图片的分离以及从图片中提取文字</a:t>
            </a:r>
          </a:p>
        </p:txBody>
      </p:sp>
    </p:spTree>
    <p:extLst>
      <p:ext uri="{BB962C8B-B14F-4D97-AF65-F5344CB8AC3E}">
        <p14:creationId xmlns:p14="http://schemas.microsoft.com/office/powerpoint/2010/main" val="337796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34A9F9-3A6A-4D4A-9772-12D710417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51902"/>
            <a:ext cx="6096000" cy="20991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8DA1E4-CBEF-400A-845E-75BF5983E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945" y="3069505"/>
            <a:ext cx="8372475" cy="337448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434183-9A24-4F64-B0BE-11CFF9875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8" y="2389393"/>
            <a:ext cx="6125801" cy="4087091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37BA3EA-E53B-48AA-88DC-1FFD97C29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5192" y="1968058"/>
            <a:ext cx="298636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6023" tIns="0" rIns="46023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0xffd8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Fira Sans"/>
              </a:rPr>
              <a:t>和 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 panose="020B0604020202020204" pitchFamily="34" charset="-122"/>
                <a:ea typeface="Fira Mono"/>
              </a:rPr>
              <a:t>0xffd9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ea typeface="Fira Sans"/>
              </a:rPr>
              <a:t>为 JPG 文件的开始结束的标志。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ea typeface="Fira Sans"/>
            </a:endParaRPr>
          </a:p>
          <a:p>
            <a:pPr lvl="0"/>
            <a:r>
              <a:rPr lang="en-US" altLang="zh-CN" sz="1050" dirty="0">
                <a:solidFill>
                  <a:schemeClr val="bg1"/>
                </a:solidFill>
              </a:rPr>
              <a:t>pk</a:t>
            </a:r>
            <a:r>
              <a:rPr lang="zh-CN" altLang="en-US" sz="1050" dirty="0">
                <a:solidFill>
                  <a:schemeClr val="bg1"/>
                </a:solidFill>
              </a:rPr>
              <a:t>格式是</a:t>
            </a:r>
            <a:r>
              <a:rPr lang="en-US" altLang="zh-CN" sz="1050" dirty="0">
                <a:solidFill>
                  <a:schemeClr val="bg1"/>
                </a:solidFill>
              </a:rPr>
              <a:t>zip</a:t>
            </a:r>
            <a:r>
              <a:rPr lang="zh-CN" altLang="en-US" sz="1050" dirty="0">
                <a:solidFill>
                  <a:schemeClr val="bg1"/>
                </a:solidFill>
              </a:rPr>
              <a:t>格式。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466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06B387-5CA3-4633-A08F-5BD785F7C3F9}"/>
              </a:ext>
            </a:extLst>
          </p:cNvPr>
          <p:cNvSpPr txBox="1"/>
          <p:nvPr/>
        </p:nvSpPr>
        <p:spPr>
          <a:xfrm>
            <a:off x="646545" y="655781"/>
            <a:ext cx="58373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图片隐写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</a:t>
            </a:r>
            <a:r>
              <a:rPr lang="zh-CN" altLang="en-US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实例</a:t>
            </a:r>
            <a:r>
              <a:rPr lang="en-US" altLang="zh-CN" sz="4400" b="1" spc="300" dirty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</a:t>
            </a:r>
            <a:endParaRPr lang="zh-CN" altLang="en-US" sz="4400" b="1" spc="300" dirty="0">
              <a:solidFill>
                <a:schemeClr val="bg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BE4FFC-AC2B-4CBB-8672-F0B00C75E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2342913"/>
            <a:ext cx="4760870" cy="4038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98C5724-13FE-4918-9C81-65AEBBBE3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87" y="1565461"/>
            <a:ext cx="4610500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5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861</Words>
  <Application>Microsoft Office PowerPoint</Application>
  <PresentationFormat>宽屏</PresentationFormat>
  <Paragraphs>106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 Unicode MS</vt:lpstr>
      <vt:lpstr>Fira Sans</vt:lpstr>
      <vt:lpstr>Microsoft YaHei Light</vt:lpstr>
      <vt:lpstr>Monospaced Number</vt:lpstr>
      <vt:lpstr>等线</vt:lpstr>
      <vt:lpstr>等线 Light</vt:lpstr>
      <vt:lpstr>Microsoft YaHei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 cheng</dc:creator>
  <cp:lastModifiedBy>liangcheng</cp:lastModifiedBy>
  <cp:revision>14</cp:revision>
  <dcterms:created xsi:type="dcterms:W3CDTF">2019-10-24T01:51:24Z</dcterms:created>
  <dcterms:modified xsi:type="dcterms:W3CDTF">2019-12-30T04:59:08Z</dcterms:modified>
</cp:coreProperties>
</file>